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34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38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47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80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4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08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71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29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02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99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18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E6D3-8A26-4BE6-A36C-F1305F486054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0400-B4C4-491E-94FC-09FB083297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92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910"/>
            <a:ext cx="12192000" cy="60181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63484" y="419910"/>
            <a:ext cx="6498773" cy="301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项目配置系统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1650"/>
            <a:ext cx="1551214" cy="120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24692" y="769143"/>
            <a:ext cx="10567307" cy="5637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9" y="5238089"/>
            <a:ext cx="1551214" cy="120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831471"/>
            <a:ext cx="1624693" cy="23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</a:rPr>
              <a:t>企业</a:t>
            </a:r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级界面设置</a:t>
            </a:r>
            <a:endParaRPr lang="en-US" altLang="zh-CN" sz="11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85975" y="141000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前端项目选择页面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85975" y="179019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多项目驾驶舱门户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85975" y="217038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自定义企业门户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85975" y="255057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自定义企业门户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65284" y="141000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默认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65284" y="179019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</a:rPr>
              <a:t>使用</a:t>
            </a:r>
          </a:p>
        </p:txBody>
      </p:sp>
      <p:sp>
        <p:nvSpPr>
          <p:cNvPr id="17" name="矩形 16"/>
          <p:cNvSpPr/>
          <p:nvPr/>
        </p:nvSpPr>
        <p:spPr>
          <a:xfrm>
            <a:off x="5265284" y="217038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未使用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65284" y="255057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</a:rPr>
              <a:t>未使用</a:t>
            </a:r>
          </a:p>
        </p:txBody>
      </p:sp>
      <p:sp>
        <p:nvSpPr>
          <p:cNvPr id="23" name="矩形 22"/>
          <p:cNvSpPr/>
          <p:nvPr/>
        </p:nvSpPr>
        <p:spPr>
          <a:xfrm>
            <a:off x="7093404" y="141000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无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93404" y="179019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093404" y="217038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93404" y="255057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879588" y="831471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新增门户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9497783" y="1703789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33" name="矩形 32"/>
          <p:cNvSpPr/>
          <p:nvPr/>
        </p:nvSpPr>
        <p:spPr>
          <a:xfrm>
            <a:off x="10879588" y="1706371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9497783" y="2104388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35" name="矩形 34"/>
          <p:cNvSpPr/>
          <p:nvPr/>
        </p:nvSpPr>
        <p:spPr>
          <a:xfrm>
            <a:off x="10879928" y="2121129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9501014" y="2510564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37" name="矩形 36"/>
          <p:cNvSpPr/>
          <p:nvPr/>
        </p:nvSpPr>
        <p:spPr>
          <a:xfrm>
            <a:off x="10883159" y="2527305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-1" y="1280956"/>
            <a:ext cx="1624693" cy="238861"/>
          </a:xfrm>
          <a:prstGeom prst="rect">
            <a:avLst/>
          </a:prstGeom>
          <a:solidFill>
            <a:srgbClr val="35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1">
                    <a:lumMod val="95000"/>
                  </a:schemeClr>
                </a:solidFill>
              </a:rPr>
              <a:t>项目界面设置</a:t>
            </a:r>
            <a:endParaRPr lang="en-US" altLang="zh-CN" sz="11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 flipV="1">
            <a:off x="3037114" y="3012621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1934936" y="3555217"/>
            <a:ext cx="2702378" cy="19556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此处为所有项目的企业门户列表，均为该系统自己打字敲出来的。真正的页面仍有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的门户界面配置，查看权限由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的人员组织架构控制真正的可见性。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 flipV="1">
            <a:off x="5890531" y="3007664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4788353" y="3550260"/>
            <a:ext cx="2702378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此处的可见性仅为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重构系统登录界面的菜单显示控制，真实的客户可见性仍是依靠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的组织架构控制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8374511" y="3007407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7592783" y="3529922"/>
            <a:ext cx="1747160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的门户网址，黏贴过来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10540084" y="3015471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9758356" y="3537986"/>
            <a:ext cx="1747160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编辑可以调整门户名称、是否在前端使用、修改新的链接地址、删除等。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 flipV="1">
            <a:off x="1845459" y="1519817"/>
            <a:ext cx="450736" cy="301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242205" y="1832235"/>
            <a:ext cx="2053990" cy="75851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</a:rPr>
              <a:t>必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有选项无法编辑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910"/>
            <a:ext cx="12192000" cy="60181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87977" y="419910"/>
            <a:ext cx="6498773" cy="301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项目配置系统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1650"/>
            <a:ext cx="1551214" cy="120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24692" y="769143"/>
            <a:ext cx="10567307" cy="5637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9" y="5238089"/>
            <a:ext cx="1551214" cy="120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831471"/>
            <a:ext cx="1624693" cy="340179"/>
          </a:xfrm>
          <a:prstGeom prst="rect">
            <a:avLst/>
          </a:prstGeom>
          <a:solidFill>
            <a:srgbClr val="35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</a:rPr>
              <a:t>企业</a:t>
            </a:r>
            <a:r>
              <a:rPr lang="zh-CN" altLang="en-US" sz="1100" dirty="0" smtClean="0">
                <a:solidFill>
                  <a:schemeClr val="bg1">
                    <a:lumMod val="95000"/>
                  </a:schemeClr>
                </a:solidFill>
              </a:rPr>
              <a:t>级界面设置</a:t>
            </a:r>
            <a:endParaRPr lang="en-US" altLang="zh-CN" sz="11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1" y="1280956"/>
            <a:ext cx="1624693" cy="23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项目界面设置</a:t>
            </a:r>
            <a:endParaRPr lang="en-US" altLang="zh-CN" sz="11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085975" y="141000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085975" y="1871141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854903" y="141000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2002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02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02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日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854903" y="1871140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2002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02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02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日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096000" y="1410004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小白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096000" y="1871140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小黑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0073478" y="1382723"/>
            <a:ext cx="1348131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删除项目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10082663" y="1824669"/>
            <a:ext cx="1348131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删除项目</a:t>
            </a:r>
            <a:endParaRPr lang="zh-CN" altLang="en-US" dirty="0"/>
          </a:p>
        </p:txBody>
      </p:sp>
      <p:cxnSp>
        <p:nvCxnSpPr>
          <p:cNvPr id="49" name="直接箭头连接符 48"/>
          <p:cNvCxnSpPr/>
          <p:nvPr/>
        </p:nvCxnSpPr>
        <p:spPr>
          <a:xfrm flipV="1">
            <a:off x="4563835" y="2780252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3332389" y="3282413"/>
            <a:ext cx="2702378" cy="19556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读取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的项目列表信息，此处列出后台全部项目，路径为管理员账号查询项目的那个页面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左大括号 1"/>
          <p:cNvSpPr/>
          <p:nvPr/>
        </p:nvSpPr>
        <p:spPr>
          <a:xfrm rot="16200000">
            <a:off x="4327070" y="310080"/>
            <a:ext cx="473528" cy="44193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4" name="直接箭头连接符 53"/>
          <p:cNvCxnSpPr/>
          <p:nvPr/>
        </p:nvCxnSpPr>
        <p:spPr>
          <a:xfrm flipV="1">
            <a:off x="10756728" y="2168616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9827302" y="2610299"/>
            <a:ext cx="1932330" cy="19556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删除项目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0082662" y="940777"/>
            <a:ext cx="1348131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新建项目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71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910"/>
            <a:ext cx="12192000" cy="60181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87977" y="419910"/>
            <a:ext cx="6498773" cy="301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项目配置系统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-XXXX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1650"/>
            <a:ext cx="1551214" cy="120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24692" y="800100"/>
            <a:ext cx="10567307" cy="5637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9" y="5238089"/>
            <a:ext cx="1551214" cy="120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831471"/>
            <a:ext cx="1624693" cy="340179"/>
          </a:xfrm>
          <a:prstGeom prst="rect">
            <a:avLst/>
          </a:prstGeom>
          <a:solidFill>
            <a:srgbClr val="35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>
                <a:solidFill>
                  <a:schemeClr val="bg1">
                    <a:lumMod val="95000"/>
                  </a:schemeClr>
                </a:solidFill>
              </a:rPr>
              <a:t>企业</a:t>
            </a:r>
            <a:r>
              <a:rPr lang="zh-CN" altLang="en-US" sz="1100" dirty="0" smtClean="0">
                <a:solidFill>
                  <a:schemeClr val="bg1">
                    <a:lumMod val="95000"/>
                  </a:schemeClr>
                </a:solidFill>
              </a:rPr>
              <a:t>级界面设置</a:t>
            </a:r>
            <a:endParaRPr lang="en-US" altLang="zh-CN" sz="11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1" y="1280956"/>
            <a:ext cx="1624693" cy="23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项目界面设置</a:t>
            </a:r>
            <a:endParaRPr lang="en-US" altLang="zh-CN" sz="11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865539" y="1061331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模型列表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65539" y="1400386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项目及个人看板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865539" y="1739441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资料管理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930150" y="3157450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流程管理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830875" y="1061331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默认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658995" y="1061331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无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830875" y="1400386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58638" y="1400382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868" y="3181547"/>
            <a:ext cx="238095" cy="17142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8862" y="2069100"/>
            <a:ext cx="95238" cy="10476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484" y="1788776"/>
            <a:ext cx="95238" cy="104762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055" y="1422971"/>
            <a:ext cx="238095" cy="171429"/>
          </a:xfrm>
          <a:prstGeom prst="rect">
            <a:avLst/>
          </a:prstGeom>
        </p:spPr>
      </p:pic>
      <p:sp>
        <p:nvSpPr>
          <p:cNvPr id="58" name="矩形 57"/>
          <p:cNvSpPr/>
          <p:nvPr/>
        </p:nvSpPr>
        <p:spPr>
          <a:xfrm>
            <a:off x="2347578" y="2002094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图纸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8220" y="2295544"/>
            <a:ext cx="95238" cy="104762"/>
          </a:xfrm>
          <a:prstGeom prst="rect">
            <a:avLst/>
          </a:prstGeom>
        </p:spPr>
      </p:pic>
      <p:sp>
        <p:nvSpPr>
          <p:cNvPr id="60" name="矩形 59"/>
          <p:cNvSpPr/>
          <p:nvPr/>
        </p:nvSpPr>
        <p:spPr>
          <a:xfrm>
            <a:off x="2651011" y="2236143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建筑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8220" y="2573430"/>
            <a:ext cx="95238" cy="104762"/>
          </a:xfrm>
          <a:prstGeom prst="rect">
            <a:avLst/>
          </a:prstGeom>
        </p:spPr>
      </p:pic>
      <p:sp>
        <p:nvSpPr>
          <p:cNvPr id="62" name="矩形 61"/>
          <p:cNvSpPr/>
          <p:nvPr/>
        </p:nvSpPr>
        <p:spPr>
          <a:xfrm>
            <a:off x="2651011" y="2514029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结构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347578" y="285227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施工日志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6" y="2885195"/>
            <a:ext cx="238095" cy="171429"/>
          </a:xfrm>
          <a:prstGeom prst="rect">
            <a:avLst/>
          </a:prstGeom>
        </p:spPr>
      </p:pic>
      <p:sp>
        <p:nvSpPr>
          <p:cNvPr id="66" name="矩形 65"/>
          <p:cNvSpPr/>
          <p:nvPr/>
        </p:nvSpPr>
        <p:spPr>
          <a:xfrm>
            <a:off x="10879588" y="831471"/>
            <a:ext cx="1200152" cy="3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新增板块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4830875" y="169974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未使用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6558638" y="1699741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830875" y="199180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未使用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558638" y="1991801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830875" y="2350431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未使用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558638" y="235042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830875" y="2757539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未使用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6558638" y="2757535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4846004" y="3180442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未使用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6573767" y="3180438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808702" y="1344820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36" name="矩形 35"/>
          <p:cNvSpPr/>
          <p:nvPr/>
        </p:nvSpPr>
        <p:spPr>
          <a:xfrm>
            <a:off x="10863259" y="1340107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9808702" y="1721486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39" name="矩形 38"/>
          <p:cNvSpPr/>
          <p:nvPr/>
        </p:nvSpPr>
        <p:spPr>
          <a:xfrm>
            <a:off x="10863259" y="1709405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68" name="矩形 67"/>
          <p:cNvSpPr/>
          <p:nvPr/>
        </p:nvSpPr>
        <p:spPr>
          <a:xfrm>
            <a:off x="8729998" y="1339904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新增子版块</a:t>
            </a:r>
            <a:endParaRPr lang="zh-CN" altLang="en-US" sz="1050" dirty="0"/>
          </a:p>
        </p:txBody>
      </p:sp>
      <p:sp>
        <p:nvSpPr>
          <p:cNvPr id="70" name="矩形 69"/>
          <p:cNvSpPr/>
          <p:nvPr/>
        </p:nvSpPr>
        <p:spPr>
          <a:xfrm>
            <a:off x="8729983" y="1721486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新增子版块</a:t>
            </a:r>
            <a:endParaRPr lang="zh-CN" altLang="en-US" sz="1050" dirty="0"/>
          </a:p>
        </p:txBody>
      </p:sp>
      <p:sp>
        <p:nvSpPr>
          <p:cNvPr id="71" name="矩形 70"/>
          <p:cNvSpPr/>
          <p:nvPr/>
        </p:nvSpPr>
        <p:spPr>
          <a:xfrm>
            <a:off x="9808702" y="2086537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72" name="矩形 71"/>
          <p:cNvSpPr/>
          <p:nvPr/>
        </p:nvSpPr>
        <p:spPr>
          <a:xfrm>
            <a:off x="10863259" y="2081824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73" name="矩形 72"/>
          <p:cNvSpPr/>
          <p:nvPr/>
        </p:nvSpPr>
        <p:spPr>
          <a:xfrm>
            <a:off x="9808702" y="2463203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74" name="矩形 73"/>
          <p:cNvSpPr/>
          <p:nvPr/>
        </p:nvSpPr>
        <p:spPr>
          <a:xfrm>
            <a:off x="10863259" y="2451122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75" name="矩形 74"/>
          <p:cNvSpPr/>
          <p:nvPr/>
        </p:nvSpPr>
        <p:spPr>
          <a:xfrm>
            <a:off x="8729998" y="2081621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新增子版块</a:t>
            </a:r>
            <a:endParaRPr lang="zh-CN" altLang="en-US" sz="1050" dirty="0"/>
          </a:p>
        </p:txBody>
      </p:sp>
      <p:sp>
        <p:nvSpPr>
          <p:cNvPr id="76" name="矩形 75"/>
          <p:cNvSpPr/>
          <p:nvPr/>
        </p:nvSpPr>
        <p:spPr>
          <a:xfrm>
            <a:off x="8729983" y="2463203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新增子版块</a:t>
            </a:r>
            <a:endParaRPr lang="zh-CN" altLang="en-US" sz="1050" dirty="0"/>
          </a:p>
        </p:txBody>
      </p:sp>
      <p:sp>
        <p:nvSpPr>
          <p:cNvPr id="77" name="矩形 76"/>
          <p:cNvSpPr/>
          <p:nvPr/>
        </p:nvSpPr>
        <p:spPr>
          <a:xfrm>
            <a:off x="9808703" y="2887507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78" name="矩形 77"/>
          <p:cNvSpPr/>
          <p:nvPr/>
        </p:nvSpPr>
        <p:spPr>
          <a:xfrm>
            <a:off x="10863260" y="2882794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79" name="矩形 78"/>
          <p:cNvSpPr/>
          <p:nvPr/>
        </p:nvSpPr>
        <p:spPr>
          <a:xfrm>
            <a:off x="9808703" y="3264173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编辑</a:t>
            </a:r>
          </a:p>
        </p:txBody>
      </p:sp>
      <p:sp>
        <p:nvSpPr>
          <p:cNvPr id="80" name="矩形 79"/>
          <p:cNvSpPr/>
          <p:nvPr/>
        </p:nvSpPr>
        <p:spPr>
          <a:xfrm>
            <a:off x="10863260" y="3252092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删除</a:t>
            </a:r>
            <a:endParaRPr lang="zh-CN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8729999" y="2882591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新增子版块</a:t>
            </a:r>
            <a:endParaRPr lang="zh-CN" altLang="en-US" sz="1050" dirty="0"/>
          </a:p>
        </p:txBody>
      </p:sp>
      <p:sp>
        <p:nvSpPr>
          <p:cNvPr id="82" name="矩形 81"/>
          <p:cNvSpPr/>
          <p:nvPr/>
        </p:nvSpPr>
        <p:spPr>
          <a:xfrm>
            <a:off x="8729984" y="3264173"/>
            <a:ext cx="917806" cy="213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新增子版块</a:t>
            </a:r>
            <a:endParaRPr lang="zh-CN" altLang="en-US" sz="1050" dirty="0"/>
          </a:p>
        </p:txBody>
      </p:sp>
      <p:cxnSp>
        <p:nvCxnSpPr>
          <p:cNvPr id="97" name="直接箭头连接符 96"/>
          <p:cNvCxnSpPr/>
          <p:nvPr/>
        </p:nvCxnSpPr>
        <p:spPr>
          <a:xfrm flipV="1">
            <a:off x="1437597" y="1330478"/>
            <a:ext cx="450736" cy="301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/>
          <p:cNvSpPr/>
          <p:nvPr/>
        </p:nvSpPr>
        <p:spPr>
          <a:xfrm>
            <a:off x="-165657" y="1642896"/>
            <a:ext cx="2053990" cy="75851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chemeClr val="bg2">
                    <a:lumMod val="50000"/>
                  </a:schemeClr>
                </a:solidFill>
              </a:rPr>
              <a:t>必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有选项无法编辑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9" name="直接箭头连接符 98"/>
          <p:cNvCxnSpPr/>
          <p:nvPr/>
        </p:nvCxnSpPr>
        <p:spPr>
          <a:xfrm flipV="1">
            <a:off x="3079798" y="3462625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1977620" y="4005221"/>
            <a:ext cx="2243316" cy="19556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此处增加的板块默认为重构版自动的默认模板（内容参考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15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日全过程模块列表），支持修改编辑等一系列操作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01" name="直接箭头连接符 100"/>
          <p:cNvCxnSpPr/>
          <p:nvPr/>
        </p:nvCxnSpPr>
        <p:spPr>
          <a:xfrm flipV="1">
            <a:off x="5484027" y="3465036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4381849" y="4007632"/>
            <a:ext cx="1978130" cy="19532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此处的可见性仅为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重构系统登录界面的菜单显示控制，真实的客户可见性仍是依靠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的组织架构控制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03" name="直接箭头连接符 102"/>
          <p:cNvCxnSpPr/>
          <p:nvPr/>
        </p:nvCxnSpPr>
        <p:spPr>
          <a:xfrm flipV="1">
            <a:off x="7440723" y="3482706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矩形 103"/>
          <p:cNvSpPr/>
          <p:nvPr/>
        </p:nvSpPr>
        <p:spPr>
          <a:xfrm>
            <a:off x="6658995" y="4005221"/>
            <a:ext cx="1747160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各具体页面粘贴过来的网址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06" name="直接箭头连接符 105"/>
          <p:cNvCxnSpPr/>
          <p:nvPr/>
        </p:nvCxnSpPr>
        <p:spPr>
          <a:xfrm flipV="1">
            <a:off x="10499267" y="3546983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矩形 104"/>
          <p:cNvSpPr/>
          <p:nvPr/>
        </p:nvSpPr>
        <p:spPr>
          <a:xfrm>
            <a:off x="9651716" y="4069498"/>
            <a:ext cx="1747160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编辑可以调整门户名称、是否在前端使用、修改新的链接地址、删除等。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910"/>
            <a:ext cx="12192000" cy="60181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63484" y="419910"/>
            <a:ext cx="6498773" cy="301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项目配置系统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1650"/>
            <a:ext cx="1551214" cy="120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24692" y="769143"/>
            <a:ext cx="10567307" cy="5637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9" y="5238089"/>
            <a:ext cx="1551214" cy="120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831471"/>
            <a:ext cx="1624693" cy="23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</a:rPr>
              <a:t>企业</a:t>
            </a:r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级界面设置</a:t>
            </a:r>
            <a:endParaRPr lang="en-US" altLang="zh-CN" sz="11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85330" y="1475177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前端项目选择页面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85330" y="185536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多项目驾驶舱门户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85330" y="223555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自定义企业门户</a:t>
            </a:r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85330" y="261574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自定义企业门户</a:t>
            </a:r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64639" y="1475177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默认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92759" y="1475177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无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92759" y="185536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092759" y="223555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92759" y="261574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1111928" y="831471"/>
            <a:ext cx="787176" cy="204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新增门户</a:t>
            </a:r>
            <a:endParaRPr lang="zh-CN" altLang="en-US" sz="1050" dirty="0"/>
          </a:p>
        </p:txBody>
      </p:sp>
      <p:sp>
        <p:nvSpPr>
          <p:cNvPr id="32" name="矩形 31"/>
          <p:cNvSpPr/>
          <p:nvPr/>
        </p:nvSpPr>
        <p:spPr>
          <a:xfrm>
            <a:off x="10588363" y="1774628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编辑</a:t>
            </a:r>
          </a:p>
        </p:txBody>
      </p:sp>
      <p:sp>
        <p:nvSpPr>
          <p:cNvPr id="33" name="矩形 32"/>
          <p:cNvSpPr/>
          <p:nvPr/>
        </p:nvSpPr>
        <p:spPr>
          <a:xfrm>
            <a:off x="11334271" y="1757872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sp>
        <p:nvSpPr>
          <p:cNvPr id="34" name="矩形 33"/>
          <p:cNvSpPr/>
          <p:nvPr/>
        </p:nvSpPr>
        <p:spPr>
          <a:xfrm>
            <a:off x="10588363" y="2175227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编辑</a:t>
            </a:r>
          </a:p>
        </p:txBody>
      </p:sp>
      <p:sp>
        <p:nvSpPr>
          <p:cNvPr id="35" name="矩形 34"/>
          <p:cNvSpPr/>
          <p:nvPr/>
        </p:nvSpPr>
        <p:spPr>
          <a:xfrm>
            <a:off x="11334611" y="2172630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sp>
        <p:nvSpPr>
          <p:cNvPr id="36" name="矩形 35"/>
          <p:cNvSpPr/>
          <p:nvPr/>
        </p:nvSpPr>
        <p:spPr>
          <a:xfrm>
            <a:off x="10591594" y="2581403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编辑</a:t>
            </a:r>
          </a:p>
        </p:txBody>
      </p:sp>
      <p:sp>
        <p:nvSpPr>
          <p:cNvPr id="37" name="矩形 36"/>
          <p:cNvSpPr/>
          <p:nvPr/>
        </p:nvSpPr>
        <p:spPr>
          <a:xfrm>
            <a:off x="11337842" y="2578806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-1" y="1280956"/>
            <a:ext cx="1624693" cy="238861"/>
          </a:xfrm>
          <a:prstGeom prst="rect">
            <a:avLst/>
          </a:prstGeom>
          <a:solidFill>
            <a:srgbClr val="35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1">
                    <a:lumMod val="95000"/>
                  </a:schemeClr>
                </a:solidFill>
              </a:rPr>
              <a:t>项目界面设置</a:t>
            </a:r>
            <a:endParaRPr lang="en-US" altLang="zh-CN" sz="11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 flipV="1">
            <a:off x="3037114" y="3012621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1934936" y="3555217"/>
            <a:ext cx="2702378" cy="195567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此处为所有项目的企业门户列表，均为该系统自己打字敲出来的。真正的页面仍有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的门户界面配置，查看权限由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的人员组织架构控制真正的可见性。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 flipV="1">
            <a:off x="5890531" y="3007664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4788353" y="3550260"/>
            <a:ext cx="2702378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此处的可见性仅为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重构系统登录界面的菜单显示控制，真实的客户可见性仍是依靠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的组织架构控制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8374511" y="3007407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7592783" y="3529922"/>
            <a:ext cx="1747160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FW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的门户网址，黏贴过来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10540084" y="3015471"/>
            <a:ext cx="8165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9758356" y="3537986"/>
            <a:ext cx="1747160" cy="1678219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编辑可以调整门户名称、是否在前端使用、修改新的链接地址、删除等。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3011" y="358061"/>
            <a:ext cx="1695238" cy="36190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406185" y="515445"/>
            <a:ext cx="673556" cy="196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admin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681843" y="1400386"/>
            <a:ext cx="10510156" cy="0"/>
          </a:xfrm>
          <a:prstGeom prst="line">
            <a:avLst/>
          </a:prstGeom>
          <a:ln w="2222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2085330" y="116019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页面名称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264639" y="1142478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</a:rPr>
              <a:t>显示</a:t>
            </a:r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状态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092759" y="116019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功能地址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681844" y="1696374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1681843" y="2085822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681844" y="2462268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1681843" y="2905734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910"/>
            <a:ext cx="12192000" cy="60181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63484" y="419910"/>
            <a:ext cx="6498773" cy="301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BDIP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项目配置系统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1650"/>
            <a:ext cx="1551214" cy="120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24692" y="767410"/>
            <a:ext cx="10567307" cy="5637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9" y="5238089"/>
            <a:ext cx="1551214" cy="120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831471"/>
            <a:ext cx="1624693" cy="238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>
                <a:solidFill>
                  <a:schemeClr val="bg2">
                    <a:lumMod val="50000"/>
                  </a:schemeClr>
                </a:solidFill>
              </a:rPr>
              <a:t>企业</a:t>
            </a:r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级界面设置</a:t>
            </a:r>
            <a:endParaRPr lang="en-US" altLang="zh-CN" sz="11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85330" y="1475177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前端项目选择页面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85330" y="223555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自定义企业门户</a:t>
            </a:r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085330" y="261574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自定义企业门户</a:t>
            </a:r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64639" y="1475177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默认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92759" y="1475177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无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092759" y="223555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92759" y="2615747"/>
            <a:ext cx="2702378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www.baidu.com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1111928" y="831471"/>
            <a:ext cx="787176" cy="204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新增门户</a:t>
            </a:r>
            <a:endParaRPr lang="zh-CN" altLang="en-US" sz="1050" dirty="0"/>
          </a:p>
        </p:txBody>
      </p:sp>
      <p:sp>
        <p:nvSpPr>
          <p:cNvPr id="33" name="矩形 32"/>
          <p:cNvSpPr/>
          <p:nvPr/>
        </p:nvSpPr>
        <p:spPr>
          <a:xfrm>
            <a:off x="11334271" y="1757872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sp>
        <p:nvSpPr>
          <p:cNvPr id="34" name="矩形 33"/>
          <p:cNvSpPr/>
          <p:nvPr/>
        </p:nvSpPr>
        <p:spPr>
          <a:xfrm>
            <a:off x="10588363" y="2175227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权限</a:t>
            </a:r>
            <a:endParaRPr lang="zh-CN" altLang="en-US" sz="1100" dirty="0"/>
          </a:p>
        </p:txBody>
      </p:sp>
      <p:sp>
        <p:nvSpPr>
          <p:cNvPr id="35" name="矩形 34"/>
          <p:cNvSpPr/>
          <p:nvPr/>
        </p:nvSpPr>
        <p:spPr>
          <a:xfrm>
            <a:off x="11334611" y="2172630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sp>
        <p:nvSpPr>
          <p:cNvPr id="36" name="矩形 35"/>
          <p:cNvSpPr/>
          <p:nvPr/>
        </p:nvSpPr>
        <p:spPr>
          <a:xfrm>
            <a:off x="10591594" y="2581403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权限</a:t>
            </a:r>
            <a:endParaRPr lang="zh-CN" altLang="en-US" sz="1100" dirty="0"/>
          </a:p>
        </p:txBody>
      </p:sp>
      <p:sp>
        <p:nvSpPr>
          <p:cNvPr id="37" name="矩形 36"/>
          <p:cNvSpPr/>
          <p:nvPr/>
        </p:nvSpPr>
        <p:spPr>
          <a:xfrm>
            <a:off x="11337842" y="2578806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-1" y="1280956"/>
            <a:ext cx="1624693" cy="238861"/>
          </a:xfrm>
          <a:prstGeom prst="rect">
            <a:avLst/>
          </a:prstGeom>
          <a:solidFill>
            <a:srgbClr val="353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1">
                    <a:lumMod val="95000"/>
                  </a:schemeClr>
                </a:solidFill>
              </a:rPr>
              <a:t>项目界面设置</a:t>
            </a:r>
            <a:endParaRPr lang="en-US" altLang="zh-CN" sz="11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3011" y="358061"/>
            <a:ext cx="1695238" cy="36190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406185" y="515445"/>
            <a:ext cx="673556" cy="196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admin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681843" y="1400386"/>
            <a:ext cx="10510156" cy="0"/>
          </a:xfrm>
          <a:prstGeom prst="line">
            <a:avLst/>
          </a:prstGeom>
          <a:ln w="2222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2085330" y="116019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页面名称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264639" y="1142478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状态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092759" y="1160195"/>
            <a:ext cx="2179864" cy="219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功能地址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681844" y="1696374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1681843" y="2085822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681844" y="2462268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1681843" y="2905734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2085329" y="1830930"/>
            <a:ext cx="1444255" cy="213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多项目驾驶舱门户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089666" y="1837249"/>
            <a:ext cx="1444255" cy="213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www</a:t>
            </a:r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.baidu.com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2504" y="1809556"/>
            <a:ext cx="252125" cy="23885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6747" y="3428999"/>
            <a:ext cx="2328673" cy="255471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8" name="直接箭头连接符 27"/>
          <p:cNvCxnSpPr>
            <a:stCxn id="21" idx="2"/>
          </p:cNvCxnSpPr>
          <p:nvPr/>
        </p:nvCxnSpPr>
        <p:spPr>
          <a:xfrm flipH="1">
            <a:off x="7456768" y="2048411"/>
            <a:ext cx="1261799" cy="1380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54" idx="2"/>
          </p:cNvCxnSpPr>
          <p:nvPr/>
        </p:nvCxnSpPr>
        <p:spPr>
          <a:xfrm flipH="1">
            <a:off x="2640023" y="2044035"/>
            <a:ext cx="167434" cy="1648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2085329" y="3696040"/>
            <a:ext cx="1444255" cy="213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文本，显示不全</a:t>
            </a:r>
            <a:r>
              <a:rPr lang="en-US" altLang="zh-CN" sz="1100" dirty="0" smtClean="0">
                <a:solidFill>
                  <a:schemeClr val="bg2">
                    <a:lumMod val="50000"/>
                  </a:schemeClr>
                </a:solidFill>
              </a:rPr>
              <a:t>……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1" name="直接箭头连接符 70"/>
          <p:cNvCxnSpPr>
            <a:stCxn id="27" idx="2"/>
          </p:cNvCxnSpPr>
          <p:nvPr/>
        </p:nvCxnSpPr>
        <p:spPr>
          <a:xfrm flipH="1">
            <a:off x="9352362" y="1035869"/>
            <a:ext cx="2153154" cy="2004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1681843" y="3262165"/>
            <a:ext cx="10510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2085329" y="3007273"/>
            <a:ext cx="1444255" cy="213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</a:rPr>
              <a:t>新建门户</a:t>
            </a:r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7089666" y="3013592"/>
            <a:ext cx="1444255" cy="213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6" name="图片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2504" y="2985899"/>
            <a:ext cx="252125" cy="238855"/>
          </a:xfrm>
          <a:prstGeom prst="rect">
            <a:avLst/>
          </a:prstGeom>
        </p:spPr>
      </p:pic>
      <p:pic>
        <p:nvPicPr>
          <p:cNvPr id="84" name="图片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28740" y="3700749"/>
            <a:ext cx="2369939" cy="11413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5" name="矩形 84"/>
          <p:cNvSpPr/>
          <p:nvPr/>
        </p:nvSpPr>
        <p:spPr>
          <a:xfrm>
            <a:off x="10371081" y="4052777"/>
            <a:ext cx="1535570" cy="318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请确认删除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29150" y="4580840"/>
            <a:ext cx="304762" cy="190476"/>
          </a:xfrm>
          <a:prstGeom prst="rect">
            <a:avLst/>
          </a:prstGeom>
        </p:spPr>
      </p:pic>
      <p:sp>
        <p:nvSpPr>
          <p:cNvPr id="88" name="矩形 87"/>
          <p:cNvSpPr/>
          <p:nvPr/>
        </p:nvSpPr>
        <p:spPr>
          <a:xfrm>
            <a:off x="9946369" y="4523893"/>
            <a:ext cx="1075090" cy="318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是</a:t>
            </a:r>
          </a:p>
        </p:txBody>
      </p:sp>
      <p:sp>
        <p:nvSpPr>
          <p:cNvPr id="89" name="矩形 88"/>
          <p:cNvSpPr/>
          <p:nvPr/>
        </p:nvSpPr>
        <p:spPr>
          <a:xfrm>
            <a:off x="11123590" y="4540238"/>
            <a:ext cx="1075090" cy="318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否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11021459" y="4523893"/>
            <a:ext cx="0" cy="31820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11333981" y="2936051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删除</a:t>
            </a:r>
            <a:endParaRPr lang="zh-CN" altLang="en-US" sz="1100" dirty="0"/>
          </a:p>
        </p:txBody>
      </p:sp>
      <p:cxnSp>
        <p:nvCxnSpPr>
          <p:cNvPr id="82" name="直接箭头连接符 81"/>
          <p:cNvCxnSpPr>
            <a:stCxn id="37" idx="2"/>
          </p:cNvCxnSpPr>
          <p:nvPr/>
        </p:nvCxnSpPr>
        <p:spPr>
          <a:xfrm>
            <a:off x="11618473" y="2835372"/>
            <a:ext cx="84523" cy="1265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4" name="圆角矩形 93"/>
          <p:cNvSpPr/>
          <p:nvPr/>
        </p:nvSpPr>
        <p:spPr>
          <a:xfrm>
            <a:off x="5379123" y="1831922"/>
            <a:ext cx="173736" cy="173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圆角矩形 96"/>
          <p:cNvSpPr/>
          <p:nvPr/>
        </p:nvSpPr>
        <p:spPr>
          <a:xfrm>
            <a:off x="5373085" y="2204454"/>
            <a:ext cx="173736" cy="173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圆角矩形 97"/>
          <p:cNvSpPr/>
          <p:nvPr/>
        </p:nvSpPr>
        <p:spPr>
          <a:xfrm>
            <a:off x="5373085" y="2597133"/>
            <a:ext cx="173736" cy="173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圆角矩形 98"/>
          <p:cNvSpPr/>
          <p:nvPr/>
        </p:nvSpPr>
        <p:spPr>
          <a:xfrm>
            <a:off x="5375173" y="3007788"/>
            <a:ext cx="173736" cy="173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5410016" y="1865821"/>
            <a:ext cx="106552" cy="106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5406677" y="3042164"/>
            <a:ext cx="106552" cy="106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112"/>
          <p:cNvSpPr/>
          <p:nvPr/>
        </p:nvSpPr>
        <p:spPr>
          <a:xfrm>
            <a:off x="9829030" y="1770212"/>
            <a:ext cx="561262" cy="2565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保存</a:t>
            </a:r>
          </a:p>
        </p:txBody>
      </p:sp>
      <p:sp>
        <p:nvSpPr>
          <p:cNvPr id="114" name="矩形 113"/>
          <p:cNvSpPr/>
          <p:nvPr/>
        </p:nvSpPr>
        <p:spPr>
          <a:xfrm>
            <a:off x="9829030" y="2170811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编辑</a:t>
            </a:r>
          </a:p>
        </p:txBody>
      </p:sp>
      <p:sp>
        <p:nvSpPr>
          <p:cNvPr id="115" name="矩形 114"/>
          <p:cNvSpPr/>
          <p:nvPr/>
        </p:nvSpPr>
        <p:spPr>
          <a:xfrm>
            <a:off x="9832261" y="2576987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编辑</a:t>
            </a:r>
          </a:p>
        </p:txBody>
      </p:sp>
      <p:sp>
        <p:nvSpPr>
          <p:cNvPr id="117" name="矩形 116"/>
          <p:cNvSpPr/>
          <p:nvPr/>
        </p:nvSpPr>
        <p:spPr>
          <a:xfrm>
            <a:off x="9828740" y="2948391"/>
            <a:ext cx="561262" cy="2565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/>
              <a:t>保存</a:t>
            </a:r>
          </a:p>
        </p:txBody>
      </p:sp>
      <p:sp>
        <p:nvSpPr>
          <p:cNvPr id="118" name="矩形 117"/>
          <p:cNvSpPr/>
          <p:nvPr/>
        </p:nvSpPr>
        <p:spPr>
          <a:xfrm>
            <a:off x="10585204" y="1769083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权限</a:t>
            </a:r>
            <a:endParaRPr lang="zh-CN" altLang="en-US" sz="1100" dirty="0"/>
          </a:p>
        </p:txBody>
      </p:sp>
      <p:sp>
        <p:nvSpPr>
          <p:cNvPr id="119" name="矩形 118"/>
          <p:cNvSpPr/>
          <p:nvPr/>
        </p:nvSpPr>
        <p:spPr>
          <a:xfrm>
            <a:off x="10592320" y="2958647"/>
            <a:ext cx="561262" cy="25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 smtClean="0"/>
              <a:t>权限</a:t>
            </a:r>
            <a:endParaRPr lang="zh-CN" altLang="en-US" sz="1100" dirty="0"/>
          </a:p>
        </p:txBody>
      </p:sp>
      <p:pic>
        <p:nvPicPr>
          <p:cNvPr id="120" name="图片 1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6090" y="3536855"/>
            <a:ext cx="2040520" cy="1591319"/>
          </a:xfrm>
          <a:prstGeom prst="rect">
            <a:avLst/>
          </a:prstGeom>
        </p:spPr>
      </p:pic>
      <p:cxnSp>
        <p:nvCxnSpPr>
          <p:cNvPr id="124" name="直接箭头连接符 123"/>
          <p:cNvCxnSpPr/>
          <p:nvPr/>
        </p:nvCxnSpPr>
        <p:spPr>
          <a:xfrm flipH="1">
            <a:off x="8748087" y="3215213"/>
            <a:ext cx="1988405" cy="88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583</Words>
  <Application>Microsoft Office PowerPoint</Application>
  <PresentationFormat>宽屏</PresentationFormat>
  <Paragraphs>151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严珲</dc:creator>
  <cp:lastModifiedBy>严珲</cp:lastModifiedBy>
  <cp:revision>5</cp:revision>
  <dcterms:created xsi:type="dcterms:W3CDTF">2018-02-28T05:28:04Z</dcterms:created>
  <dcterms:modified xsi:type="dcterms:W3CDTF">2018-02-28T09:53:55Z</dcterms:modified>
</cp:coreProperties>
</file>