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3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E6D3-8A26-4BE6-A36C-F1305F486054}" type="datetimeFigureOut">
              <a:rPr lang="zh-CN" altLang="en-US" smtClean="0"/>
              <a:t>2018/2/28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10400-B4C4-491E-94FC-09FB083297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0344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E6D3-8A26-4BE6-A36C-F1305F486054}" type="datetimeFigureOut">
              <a:rPr lang="zh-CN" altLang="en-US" smtClean="0"/>
              <a:t>2018/2/28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10400-B4C4-491E-94FC-09FB083297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6389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E6D3-8A26-4BE6-A36C-F1305F486054}" type="datetimeFigureOut">
              <a:rPr lang="zh-CN" altLang="en-US" smtClean="0"/>
              <a:t>2018/2/28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10400-B4C4-491E-94FC-09FB083297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8474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E6D3-8A26-4BE6-A36C-F1305F486054}" type="datetimeFigureOut">
              <a:rPr lang="zh-CN" altLang="en-US" smtClean="0"/>
              <a:t>2018/2/28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10400-B4C4-491E-94FC-09FB083297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9802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E6D3-8A26-4BE6-A36C-F1305F486054}" type="datetimeFigureOut">
              <a:rPr lang="zh-CN" altLang="en-US" smtClean="0"/>
              <a:t>2018/2/28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10400-B4C4-491E-94FC-09FB083297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347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E6D3-8A26-4BE6-A36C-F1305F486054}" type="datetimeFigureOut">
              <a:rPr lang="zh-CN" altLang="en-US" smtClean="0"/>
              <a:t>2018/2/28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10400-B4C4-491E-94FC-09FB083297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708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E6D3-8A26-4BE6-A36C-F1305F486054}" type="datetimeFigureOut">
              <a:rPr lang="zh-CN" altLang="en-US" smtClean="0"/>
              <a:t>2018/2/28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10400-B4C4-491E-94FC-09FB083297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4715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E6D3-8A26-4BE6-A36C-F1305F486054}" type="datetimeFigureOut">
              <a:rPr lang="zh-CN" altLang="en-US" smtClean="0"/>
              <a:t>2018/2/28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10400-B4C4-491E-94FC-09FB083297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7297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E6D3-8A26-4BE6-A36C-F1305F486054}" type="datetimeFigureOut">
              <a:rPr lang="zh-CN" altLang="en-US" smtClean="0"/>
              <a:t>2018/2/28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10400-B4C4-491E-94FC-09FB083297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3020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E6D3-8A26-4BE6-A36C-F1305F486054}" type="datetimeFigureOut">
              <a:rPr lang="zh-CN" altLang="en-US" smtClean="0"/>
              <a:t>2018/2/28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10400-B4C4-491E-94FC-09FB083297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2992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E6D3-8A26-4BE6-A36C-F1305F486054}" type="datetimeFigureOut">
              <a:rPr lang="zh-CN" altLang="en-US" smtClean="0"/>
              <a:t>2018/2/28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10400-B4C4-491E-94FC-09FB083297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7182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FE6D3-8A26-4BE6-A36C-F1305F486054}" type="datetimeFigureOut">
              <a:rPr lang="zh-CN" altLang="en-US" smtClean="0"/>
              <a:t>2018/2/28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10400-B4C4-491E-94FC-09FB083297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1925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9910"/>
            <a:ext cx="12192000" cy="6018179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1763484" y="419910"/>
            <a:ext cx="6498773" cy="3017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</a:rPr>
              <a:t>BDIP</a:t>
            </a:r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项目配置系统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71650"/>
            <a:ext cx="1551214" cy="1200000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1624692" y="769143"/>
            <a:ext cx="10567307" cy="563798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79" y="5238089"/>
            <a:ext cx="1551214" cy="1200000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0" y="831471"/>
            <a:ext cx="1624693" cy="2388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100" dirty="0">
                <a:solidFill>
                  <a:schemeClr val="bg2">
                    <a:lumMod val="50000"/>
                  </a:schemeClr>
                </a:solidFill>
              </a:rPr>
              <a:t>企业</a:t>
            </a:r>
            <a:r>
              <a:rPr lang="zh-CN" altLang="en-US" sz="1100" dirty="0" smtClean="0">
                <a:solidFill>
                  <a:schemeClr val="bg2">
                    <a:lumMod val="50000"/>
                  </a:schemeClr>
                </a:solidFill>
              </a:rPr>
              <a:t>级界面设置</a:t>
            </a:r>
            <a:endParaRPr lang="en-US" altLang="zh-CN" sz="11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085975" y="1410005"/>
            <a:ext cx="2179864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前端项目选择页面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085975" y="1790195"/>
            <a:ext cx="2702378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多项目驾驶舱门户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085975" y="2170385"/>
            <a:ext cx="2702378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自定义企业门户</a:t>
            </a:r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</a:rPr>
              <a:t>1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085975" y="2550575"/>
            <a:ext cx="2702378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自定义企业门户</a:t>
            </a:r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</a:rPr>
              <a:t>2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5265284" y="1410005"/>
            <a:ext cx="2179864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默认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5265284" y="1790195"/>
            <a:ext cx="2702378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>
                <a:solidFill>
                  <a:schemeClr val="bg2">
                    <a:lumMod val="50000"/>
                  </a:schemeClr>
                </a:solidFill>
              </a:rPr>
              <a:t>使用</a:t>
            </a:r>
          </a:p>
        </p:txBody>
      </p:sp>
      <p:sp>
        <p:nvSpPr>
          <p:cNvPr id="17" name="矩形 16"/>
          <p:cNvSpPr/>
          <p:nvPr/>
        </p:nvSpPr>
        <p:spPr>
          <a:xfrm>
            <a:off x="5265284" y="2170385"/>
            <a:ext cx="2702378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未使用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5265284" y="2550575"/>
            <a:ext cx="2702378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>
                <a:solidFill>
                  <a:schemeClr val="bg2">
                    <a:lumMod val="50000"/>
                  </a:schemeClr>
                </a:solidFill>
              </a:rPr>
              <a:t>未使用</a:t>
            </a:r>
          </a:p>
        </p:txBody>
      </p:sp>
      <p:sp>
        <p:nvSpPr>
          <p:cNvPr id="23" name="矩形 22"/>
          <p:cNvSpPr/>
          <p:nvPr/>
        </p:nvSpPr>
        <p:spPr>
          <a:xfrm>
            <a:off x="7093404" y="1410005"/>
            <a:ext cx="2179864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无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7093404" y="1790195"/>
            <a:ext cx="2702378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</a:rPr>
              <a:t>www.baidu.com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7093404" y="2170385"/>
            <a:ext cx="2702378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</a:rPr>
              <a:t>www.baidu.com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7093404" y="2550575"/>
            <a:ext cx="2702378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</a:rPr>
              <a:t>www.baidu.com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0879588" y="831471"/>
            <a:ext cx="1200152" cy="3401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新增门户</a:t>
            </a:r>
            <a:endParaRPr lang="zh-CN" altLang="en-US" dirty="0"/>
          </a:p>
        </p:txBody>
      </p:sp>
      <p:sp>
        <p:nvSpPr>
          <p:cNvPr id="32" name="矩形 31"/>
          <p:cNvSpPr/>
          <p:nvPr/>
        </p:nvSpPr>
        <p:spPr>
          <a:xfrm>
            <a:off x="9497783" y="1703789"/>
            <a:ext cx="1200152" cy="3401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编辑</a:t>
            </a:r>
          </a:p>
        </p:txBody>
      </p:sp>
      <p:sp>
        <p:nvSpPr>
          <p:cNvPr id="33" name="矩形 32"/>
          <p:cNvSpPr/>
          <p:nvPr/>
        </p:nvSpPr>
        <p:spPr>
          <a:xfrm>
            <a:off x="10879588" y="1706371"/>
            <a:ext cx="1200152" cy="3401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删除</a:t>
            </a:r>
            <a:endParaRPr lang="zh-CN" altLang="en-US" dirty="0"/>
          </a:p>
        </p:txBody>
      </p:sp>
      <p:sp>
        <p:nvSpPr>
          <p:cNvPr id="34" name="矩形 33"/>
          <p:cNvSpPr/>
          <p:nvPr/>
        </p:nvSpPr>
        <p:spPr>
          <a:xfrm>
            <a:off x="9497783" y="2104388"/>
            <a:ext cx="1200152" cy="3401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编辑</a:t>
            </a:r>
          </a:p>
        </p:txBody>
      </p:sp>
      <p:sp>
        <p:nvSpPr>
          <p:cNvPr id="35" name="矩形 34"/>
          <p:cNvSpPr/>
          <p:nvPr/>
        </p:nvSpPr>
        <p:spPr>
          <a:xfrm>
            <a:off x="10879928" y="2121129"/>
            <a:ext cx="1200152" cy="3401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删除</a:t>
            </a:r>
            <a:endParaRPr lang="zh-CN" altLang="en-US" dirty="0"/>
          </a:p>
        </p:txBody>
      </p:sp>
      <p:sp>
        <p:nvSpPr>
          <p:cNvPr id="36" name="矩形 35"/>
          <p:cNvSpPr/>
          <p:nvPr/>
        </p:nvSpPr>
        <p:spPr>
          <a:xfrm>
            <a:off x="9501014" y="2510564"/>
            <a:ext cx="1200152" cy="3401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编辑</a:t>
            </a:r>
          </a:p>
        </p:txBody>
      </p:sp>
      <p:sp>
        <p:nvSpPr>
          <p:cNvPr id="37" name="矩形 36"/>
          <p:cNvSpPr/>
          <p:nvPr/>
        </p:nvSpPr>
        <p:spPr>
          <a:xfrm>
            <a:off x="10883159" y="2527305"/>
            <a:ext cx="1200152" cy="3401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删除</a:t>
            </a:r>
            <a:endParaRPr lang="zh-CN" altLang="en-US" dirty="0"/>
          </a:p>
        </p:txBody>
      </p:sp>
      <p:sp>
        <p:nvSpPr>
          <p:cNvPr id="38" name="矩形 37"/>
          <p:cNvSpPr/>
          <p:nvPr/>
        </p:nvSpPr>
        <p:spPr>
          <a:xfrm>
            <a:off x="-1" y="1280956"/>
            <a:ext cx="1624693" cy="238861"/>
          </a:xfrm>
          <a:prstGeom prst="rect">
            <a:avLst/>
          </a:prstGeom>
          <a:solidFill>
            <a:srgbClr val="353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100" dirty="0" smtClean="0">
                <a:solidFill>
                  <a:schemeClr val="bg1">
                    <a:lumMod val="95000"/>
                  </a:schemeClr>
                </a:solidFill>
              </a:rPr>
              <a:t>项目界面设置</a:t>
            </a:r>
            <a:endParaRPr lang="en-US" altLang="zh-CN" sz="1100" dirty="0" smtClean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40" name="直接箭头连接符 39"/>
          <p:cNvCxnSpPr/>
          <p:nvPr/>
        </p:nvCxnSpPr>
        <p:spPr>
          <a:xfrm flipV="1">
            <a:off x="3037114" y="3012621"/>
            <a:ext cx="8165" cy="1045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矩形 40"/>
          <p:cNvSpPr/>
          <p:nvPr/>
        </p:nvSpPr>
        <p:spPr>
          <a:xfrm>
            <a:off x="1934936" y="3555217"/>
            <a:ext cx="2702378" cy="1955676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此处为所有项目的企业门户列表，均为该系统自己打字敲出来的。真正的页面仍有</a:t>
            </a:r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</a:rPr>
              <a:t>FW</a:t>
            </a:r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的门户界面配置，查看权限由</a:t>
            </a:r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</a:rPr>
              <a:t>FW</a:t>
            </a:r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的人员组织架构控制真正的可见性。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42" name="直接箭头连接符 41"/>
          <p:cNvCxnSpPr/>
          <p:nvPr/>
        </p:nvCxnSpPr>
        <p:spPr>
          <a:xfrm flipV="1">
            <a:off x="5890531" y="3007664"/>
            <a:ext cx="8165" cy="1045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4788353" y="3550260"/>
            <a:ext cx="2702378" cy="1678219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此处的可见性仅为</a:t>
            </a:r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</a:rPr>
              <a:t>BDIP</a:t>
            </a:r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重构系统登录界面的菜单显示控制，真实的客户可见性仍是依靠</a:t>
            </a:r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</a:rPr>
              <a:t>FW</a:t>
            </a:r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的组织架构控制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44" name="直接箭头连接符 43"/>
          <p:cNvCxnSpPr/>
          <p:nvPr/>
        </p:nvCxnSpPr>
        <p:spPr>
          <a:xfrm flipV="1">
            <a:off x="8374511" y="3007407"/>
            <a:ext cx="8165" cy="1045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矩形 44"/>
          <p:cNvSpPr/>
          <p:nvPr/>
        </p:nvSpPr>
        <p:spPr>
          <a:xfrm>
            <a:off x="7592783" y="3529922"/>
            <a:ext cx="1747160" cy="1678219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</a:rPr>
              <a:t>FW</a:t>
            </a:r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的门户网址，黏贴过来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46" name="直接箭头连接符 45"/>
          <p:cNvCxnSpPr/>
          <p:nvPr/>
        </p:nvCxnSpPr>
        <p:spPr>
          <a:xfrm flipV="1">
            <a:off x="10540084" y="3015471"/>
            <a:ext cx="8165" cy="1045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矩形 46"/>
          <p:cNvSpPr/>
          <p:nvPr/>
        </p:nvSpPr>
        <p:spPr>
          <a:xfrm>
            <a:off x="9758356" y="3537986"/>
            <a:ext cx="1747160" cy="1678219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编辑可以调整门户名称、是否在前端使用、修改新的链接地址、删除等。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48" name="直接箭头连接符 47"/>
          <p:cNvCxnSpPr/>
          <p:nvPr/>
        </p:nvCxnSpPr>
        <p:spPr>
          <a:xfrm flipV="1">
            <a:off x="1845459" y="1519817"/>
            <a:ext cx="450736" cy="3011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矩形 48"/>
          <p:cNvSpPr/>
          <p:nvPr/>
        </p:nvSpPr>
        <p:spPr>
          <a:xfrm>
            <a:off x="242205" y="1832235"/>
            <a:ext cx="2053990" cy="758512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>
                <a:solidFill>
                  <a:schemeClr val="bg2">
                    <a:lumMod val="50000"/>
                  </a:schemeClr>
                </a:solidFill>
              </a:rPr>
              <a:t>必</a:t>
            </a:r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有选项无法编辑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12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9910"/>
            <a:ext cx="12192000" cy="6018179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1787977" y="419910"/>
            <a:ext cx="6498773" cy="3017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</a:rPr>
              <a:t>BDIP</a:t>
            </a:r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项目配置系统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71650"/>
            <a:ext cx="1551214" cy="1200000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1624692" y="769143"/>
            <a:ext cx="10567307" cy="563798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79" y="5238089"/>
            <a:ext cx="1551214" cy="1200000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0" y="831471"/>
            <a:ext cx="1624693" cy="340179"/>
          </a:xfrm>
          <a:prstGeom prst="rect">
            <a:avLst/>
          </a:prstGeom>
          <a:solidFill>
            <a:srgbClr val="353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100" dirty="0">
                <a:solidFill>
                  <a:schemeClr val="bg1">
                    <a:lumMod val="95000"/>
                  </a:schemeClr>
                </a:solidFill>
              </a:rPr>
              <a:t>企业</a:t>
            </a:r>
            <a:r>
              <a:rPr lang="zh-CN" altLang="en-US" sz="1100" dirty="0" smtClean="0">
                <a:solidFill>
                  <a:schemeClr val="bg1">
                    <a:lumMod val="95000"/>
                  </a:schemeClr>
                </a:solidFill>
              </a:rPr>
              <a:t>级界面设置</a:t>
            </a:r>
            <a:endParaRPr lang="en-US" altLang="zh-CN" sz="1100" dirty="0" smtClean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-1" y="1280956"/>
            <a:ext cx="1624693" cy="2388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100" dirty="0" smtClean="0">
                <a:solidFill>
                  <a:schemeClr val="bg2">
                    <a:lumMod val="50000"/>
                  </a:schemeClr>
                </a:solidFill>
              </a:rPr>
              <a:t>项目界面设置</a:t>
            </a:r>
            <a:endParaRPr lang="en-US" altLang="zh-CN" sz="11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2085975" y="1410005"/>
            <a:ext cx="2179864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项目</a:t>
            </a:r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</a:rPr>
              <a:t>1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2085975" y="1871141"/>
            <a:ext cx="2179864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项目</a:t>
            </a:r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</a:rPr>
              <a:t>2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3854903" y="1410005"/>
            <a:ext cx="2179864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</a:rPr>
              <a:t>2002</a:t>
            </a:r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年</a:t>
            </a:r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</a:rPr>
              <a:t>02</a:t>
            </a:r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月</a:t>
            </a:r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</a:rPr>
              <a:t>02</a:t>
            </a:r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日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3854903" y="1871140"/>
            <a:ext cx="2179864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</a:rPr>
              <a:t>2002</a:t>
            </a:r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年</a:t>
            </a:r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</a:rPr>
              <a:t>02</a:t>
            </a:r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月</a:t>
            </a:r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</a:rPr>
              <a:t>02</a:t>
            </a:r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日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6096000" y="1410004"/>
            <a:ext cx="2179864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小白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6096000" y="1871140"/>
            <a:ext cx="2179864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小黑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10073478" y="1382723"/>
            <a:ext cx="1348131" cy="3401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删除项目</a:t>
            </a:r>
            <a:endParaRPr lang="zh-CN" altLang="en-US" dirty="0"/>
          </a:p>
        </p:txBody>
      </p:sp>
      <p:sp>
        <p:nvSpPr>
          <p:cNvPr id="48" name="矩形 47"/>
          <p:cNvSpPr/>
          <p:nvPr/>
        </p:nvSpPr>
        <p:spPr>
          <a:xfrm>
            <a:off x="10082663" y="1824669"/>
            <a:ext cx="1348131" cy="3401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删除项目</a:t>
            </a:r>
            <a:endParaRPr lang="zh-CN" altLang="en-US" dirty="0"/>
          </a:p>
        </p:txBody>
      </p:sp>
      <p:cxnSp>
        <p:nvCxnSpPr>
          <p:cNvPr id="49" name="直接箭头连接符 48"/>
          <p:cNvCxnSpPr/>
          <p:nvPr/>
        </p:nvCxnSpPr>
        <p:spPr>
          <a:xfrm flipV="1">
            <a:off x="4563835" y="2780252"/>
            <a:ext cx="8165" cy="1045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矩形 49"/>
          <p:cNvSpPr/>
          <p:nvPr/>
        </p:nvSpPr>
        <p:spPr>
          <a:xfrm>
            <a:off x="3332389" y="3282413"/>
            <a:ext cx="2702378" cy="1955676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读取</a:t>
            </a:r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</a:rPr>
              <a:t>FW</a:t>
            </a:r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的项目列表信息，此处列出后台全部项目，路径为管理员账号查询项目的那个页面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" name="左大括号 1"/>
          <p:cNvSpPr/>
          <p:nvPr/>
        </p:nvSpPr>
        <p:spPr>
          <a:xfrm rot="16200000">
            <a:off x="4327070" y="310080"/>
            <a:ext cx="473528" cy="441937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4" name="直接箭头连接符 53"/>
          <p:cNvCxnSpPr/>
          <p:nvPr/>
        </p:nvCxnSpPr>
        <p:spPr>
          <a:xfrm flipV="1">
            <a:off x="10756728" y="2168616"/>
            <a:ext cx="8165" cy="1045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矩形 54"/>
          <p:cNvSpPr/>
          <p:nvPr/>
        </p:nvSpPr>
        <p:spPr>
          <a:xfrm>
            <a:off x="9827302" y="2610299"/>
            <a:ext cx="1932330" cy="1955676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删除项目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10082662" y="940777"/>
            <a:ext cx="1348131" cy="3401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新建项目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5719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9910"/>
            <a:ext cx="12192000" cy="6018179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1787977" y="419910"/>
            <a:ext cx="6498773" cy="3017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</a:rPr>
              <a:t>BDIP</a:t>
            </a:r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项目配置系统</a:t>
            </a:r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</a:rPr>
              <a:t>-XXXX</a:t>
            </a:r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项目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71650"/>
            <a:ext cx="1551214" cy="1200000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1624692" y="800100"/>
            <a:ext cx="10567307" cy="563798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79" y="5238089"/>
            <a:ext cx="1551214" cy="1200000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0" y="831471"/>
            <a:ext cx="1624693" cy="340179"/>
          </a:xfrm>
          <a:prstGeom prst="rect">
            <a:avLst/>
          </a:prstGeom>
          <a:solidFill>
            <a:srgbClr val="353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100" dirty="0">
                <a:solidFill>
                  <a:schemeClr val="bg1">
                    <a:lumMod val="95000"/>
                  </a:schemeClr>
                </a:solidFill>
              </a:rPr>
              <a:t>企业</a:t>
            </a:r>
            <a:r>
              <a:rPr lang="zh-CN" altLang="en-US" sz="1100" dirty="0" smtClean="0">
                <a:solidFill>
                  <a:schemeClr val="bg1">
                    <a:lumMod val="95000"/>
                  </a:schemeClr>
                </a:solidFill>
              </a:rPr>
              <a:t>级界面设置</a:t>
            </a:r>
            <a:endParaRPr lang="en-US" altLang="zh-CN" sz="1100" dirty="0" smtClean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-1" y="1280956"/>
            <a:ext cx="1624693" cy="2388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100" dirty="0" smtClean="0">
                <a:solidFill>
                  <a:schemeClr val="bg2">
                    <a:lumMod val="50000"/>
                  </a:schemeClr>
                </a:solidFill>
              </a:rPr>
              <a:t>项目界面设置</a:t>
            </a:r>
            <a:endParaRPr lang="en-US" altLang="zh-CN" sz="11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1865539" y="1061331"/>
            <a:ext cx="2179864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模型列表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865539" y="1400386"/>
            <a:ext cx="2179864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项目及个人看板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865539" y="1739441"/>
            <a:ext cx="2179864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资料管理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1930150" y="3157450"/>
            <a:ext cx="2179864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流程管理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4830875" y="1061331"/>
            <a:ext cx="2179864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默认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6658995" y="1061331"/>
            <a:ext cx="2179864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无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4830875" y="1400386"/>
            <a:ext cx="2179864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使用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6558638" y="1400382"/>
            <a:ext cx="2702378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</a:rPr>
              <a:t>www.baidu.com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3" name="图片 5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49868" y="3181547"/>
            <a:ext cx="238095" cy="17142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78862" y="2069100"/>
            <a:ext cx="95238" cy="10476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63484" y="1788776"/>
            <a:ext cx="95238" cy="104762"/>
          </a:xfrm>
          <a:prstGeom prst="rect">
            <a:avLst/>
          </a:prstGeom>
        </p:spPr>
      </p:pic>
      <p:pic>
        <p:nvPicPr>
          <p:cNvPr id="56" name="图片 5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2055" y="1422971"/>
            <a:ext cx="238095" cy="171429"/>
          </a:xfrm>
          <a:prstGeom prst="rect">
            <a:avLst/>
          </a:prstGeom>
        </p:spPr>
      </p:pic>
      <p:sp>
        <p:nvSpPr>
          <p:cNvPr id="58" name="矩形 57"/>
          <p:cNvSpPr/>
          <p:nvPr/>
        </p:nvSpPr>
        <p:spPr>
          <a:xfrm>
            <a:off x="2347578" y="2002094"/>
            <a:ext cx="2179864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图纸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9" name="图片 5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78220" y="2295544"/>
            <a:ext cx="95238" cy="104762"/>
          </a:xfrm>
          <a:prstGeom prst="rect">
            <a:avLst/>
          </a:prstGeom>
        </p:spPr>
      </p:pic>
      <p:sp>
        <p:nvSpPr>
          <p:cNvPr id="60" name="矩形 59"/>
          <p:cNvSpPr/>
          <p:nvPr/>
        </p:nvSpPr>
        <p:spPr>
          <a:xfrm>
            <a:off x="2651011" y="2236143"/>
            <a:ext cx="2179864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建筑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61" name="图片 6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78220" y="2573430"/>
            <a:ext cx="95238" cy="104762"/>
          </a:xfrm>
          <a:prstGeom prst="rect">
            <a:avLst/>
          </a:prstGeom>
        </p:spPr>
      </p:pic>
      <p:sp>
        <p:nvSpPr>
          <p:cNvPr id="62" name="矩形 61"/>
          <p:cNvSpPr/>
          <p:nvPr/>
        </p:nvSpPr>
        <p:spPr>
          <a:xfrm>
            <a:off x="2651011" y="2514029"/>
            <a:ext cx="2179864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结构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2347578" y="2852275"/>
            <a:ext cx="2179864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施工日志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65" name="图片 6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6466" y="2885195"/>
            <a:ext cx="238095" cy="171429"/>
          </a:xfrm>
          <a:prstGeom prst="rect">
            <a:avLst/>
          </a:prstGeom>
        </p:spPr>
      </p:pic>
      <p:sp>
        <p:nvSpPr>
          <p:cNvPr id="66" name="矩形 65"/>
          <p:cNvSpPr/>
          <p:nvPr/>
        </p:nvSpPr>
        <p:spPr>
          <a:xfrm>
            <a:off x="10879588" y="831471"/>
            <a:ext cx="1200152" cy="3401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新增板块</a:t>
            </a:r>
            <a:endParaRPr lang="zh-CN" altLang="en-US" dirty="0"/>
          </a:p>
        </p:txBody>
      </p:sp>
      <p:sp>
        <p:nvSpPr>
          <p:cNvPr id="83" name="矩形 82"/>
          <p:cNvSpPr/>
          <p:nvPr/>
        </p:nvSpPr>
        <p:spPr>
          <a:xfrm>
            <a:off x="4830875" y="1699745"/>
            <a:ext cx="2179864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未使用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4" name="矩形 83"/>
          <p:cNvSpPr/>
          <p:nvPr/>
        </p:nvSpPr>
        <p:spPr>
          <a:xfrm>
            <a:off x="6558638" y="1699741"/>
            <a:ext cx="2702378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</a:rPr>
              <a:t>www.baidu.com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5" name="矩形 84"/>
          <p:cNvSpPr/>
          <p:nvPr/>
        </p:nvSpPr>
        <p:spPr>
          <a:xfrm>
            <a:off x="4830875" y="1991805"/>
            <a:ext cx="2179864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未使用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6" name="矩形 85"/>
          <p:cNvSpPr/>
          <p:nvPr/>
        </p:nvSpPr>
        <p:spPr>
          <a:xfrm>
            <a:off x="6558638" y="1991801"/>
            <a:ext cx="2702378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</a:rPr>
              <a:t>www.baidu.com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9" name="矩形 88"/>
          <p:cNvSpPr/>
          <p:nvPr/>
        </p:nvSpPr>
        <p:spPr>
          <a:xfrm>
            <a:off x="4830875" y="2350431"/>
            <a:ext cx="2179864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未使用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90" name="矩形 89"/>
          <p:cNvSpPr/>
          <p:nvPr/>
        </p:nvSpPr>
        <p:spPr>
          <a:xfrm>
            <a:off x="6558638" y="2350427"/>
            <a:ext cx="2702378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</a:rPr>
              <a:t>www.baidu.com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91" name="矩形 90"/>
          <p:cNvSpPr/>
          <p:nvPr/>
        </p:nvSpPr>
        <p:spPr>
          <a:xfrm>
            <a:off x="4830875" y="2757539"/>
            <a:ext cx="2179864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未使用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92" name="矩形 91"/>
          <p:cNvSpPr/>
          <p:nvPr/>
        </p:nvSpPr>
        <p:spPr>
          <a:xfrm>
            <a:off x="6558638" y="2757535"/>
            <a:ext cx="2702378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</a:rPr>
              <a:t>www.baidu.com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93" name="矩形 92"/>
          <p:cNvSpPr/>
          <p:nvPr/>
        </p:nvSpPr>
        <p:spPr>
          <a:xfrm>
            <a:off x="4846004" y="3180442"/>
            <a:ext cx="2179864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未使用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94" name="矩形 93"/>
          <p:cNvSpPr/>
          <p:nvPr/>
        </p:nvSpPr>
        <p:spPr>
          <a:xfrm>
            <a:off x="6573767" y="3180438"/>
            <a:ext cx="2702378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</a:rPr>
              <a:t>www.baidu.com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9808702" y="1344820"/>
            <a:ext cx="917806" cy="2131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编辑</a:t>
            </a:r>
          </a:p>
        </p:txBody>
      </p:sp>
      <p:sp>
        <p:nvSpPr>
          <p:cNvPr id="36" name="矩形 35"/>
          <p:cNvSpPr/>
          <p:nvPr/>
        </p:nvSpPr>
        <p:spPr>
          <a:xfrm>
            <a:off x="10863259" y="1340107"/>
            <a:ext cx="917806" cy="2131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删除</a:t>
            </a:r>
            <a:endParaRPr lang="zh-CN" altLang="en-US" dirty="0"/>
          </a:p>
        </p:txBody>
      </p:sp>
      <p:sp>
        <p:nvSpPr>
          <p:cNvPr id="37" name="矩形 36"/>
          <p:cNvSpPr/>
          <p:nvPr/>
        </p:nvSpPr>
        <p:spPr>
          <a:xfrm>
            <a:off x="9808702" y="1721486"/>
            <a:ext cx="917806" cy="2131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编辑</a:t>
            </a:r>
          </a:p>
        </p:txBody>
      </p:sp>
      <p:sp>
        <p:nvSpPr>
          <p:cNvPr id="39" name="矩形 38"/>
          <p:cNvSpPr/>
          <p:nvPr/>
        </p:nvSpPr>
        <p:spPr>
          <a:xfrm>
            <a:off x="10863259" y="1709405"/>
            <a:ext cx="917806" cy="2131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删除</a:t>
            </a:r>
            <a:endParaRPr lang="zh-CN" altLang="en-US" dirty="0"/>
          </a:p>
        </p:txBody>
      </p:sp>
      <p:sp>
        <p:nvSpPr>
          <p:cNvPr id="68" name="矩形 67"/>
          <p:cNvSpPr/>
          <p:nvPr/>
        </p:nvSpPr>
        <p:spPr>
          <a:xfrm>
            <a:off x="8729998" y="1339904"/>
            <a:ext cx="917806" cy="2131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50" dirty="0" smtClean="0"/>
              <a:t>新增子版块</a:t>
            </a:r>
            <a:endParaRPr lang="zh-CN" altLang="en-US" sz="1050" dirty="0"/>
          </a:p>
        </p:txBody>
      </p:sp>
      <p:sp>
        <p:nvSpPr>
          <p:cNvPr id="70" name="矩形 69"/>
          <p:cNvSpPr/>
          <p:nvPr/>
        </p:nvSpPr>
        <p:spPr>
          <a:xfrm>
            <a:off x="8729983" y="1721486"/>
            <a:ext cx="917806" cy="2131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50" dirty="0" smtClean="0"/>
              <a:t>新增子版块</a:t>
            </a:r>
            <a:endParaRPr lang="zh-CN" altLang="en-US" sz="1050" dirty="0"/>
          </a:p>
        </p:txBody>
      </p:sp>
      <p:sp>
        <p:nvSpPr>
          <p:cNvPr id="71" name="矩形 70"/>
          <p:cNvSpPr/>
          <p:nvPr/>
        </p:nvSpPr>
        <p:spPr>
          <a:xfrm>
            <a:off x="9808702" y="2086537"/>
            <a:ext cx="917806" cy="2131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编辑</a:t>
            </a:r>
          </a:p>
        </p:txBody>
      </p:sp>
      <p:sp>
        <p:nvSpPr>
          <p:cNvPr id="72" name="矩形 71"/>
          <p:cNvSpPr/>
          <p:nvPr/>
        </p:nvSpPr>
        <p:spPr>
          <a:xfrm>
            <a:off x="10863259" y="2081824"/>
            <a:ext cx="917806" cy="2131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删除</a:t>
            </a:r>
            <a:endParaRPr lang="zh-CN" altLang="en-US" dirty="0"/>
          </a:p>
        </p:txBody>
      </p:sp>
      <p:sp>
        <p:nvSpPr>
          <p:cNvPr id="73" name="矩形 72"/>
          <p:cNvSpPr/>
          <p:nvPr/>
        </p:nvSpPr>
        <p:spPr>
          <a:xfrm>
            <a:off x="9808702" y="2463203"/>
            <a:ext cx="917806" cy="2131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编辑</a:t>
            </a:r>
          </a:p>
        </p:txBody>
      </p:sp>
      <p:sp>
        <p:nvSpPr>
          <p:cNvPr id="74" name="矩形 73"/>
          <p:cNvSpPr/>
          <p:nvPr/>
        </p:nvSpPr>
        <p:spPr>
          <a:xfrm>
            <a:off x="10863259" y="2451122"/>
            <a:ext cx="917806" cy="2131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删除</a:t>
            </a:r>
            <a:endParaRPr lang="zh-CN" altLang="en-US" dirty="0"/>
          </a:p>
        </p:txBody>
      </p:sp>
      <p:sp>
        <p:nvSpPr>
          <p:cNvPr id="75" name="矩形 74"/>
          <p:cNvSpPr/>
          <p:nvPr/>
        </p:nvSpPr>
        <p:spPr>
          <a:xfrm>
            <a:off x="8729998" y="2081621"/>
            <a:ext cx="917806" cy="2131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50" dirty="0" smtClean="0"/>
              <a:t>新增子版块</a:t>
            </a:r>
            <a:endParaRPr lang="zh-CN" altLang="en-US" sz="1050" dirty="0"/>
          </a:p>
        </p:txBody>
      </p:sp>
      <p:sp>
        <p:nvSpPr>
          <p:cNvPr id="76" name="矩形 75"/>
          <p:cNvSpPr/>
          <p:nvPr/>
        </p:nvSpPr>
        <p:spPr>
          <a:xfrm>
            <a:off x="8729983" y="2463203"/>
            <a:ext cx="917806" cy="2131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50" dirty="0" smtClean="0"/>
              <a:t>新增子版块</a:t>
            </a:r>
            <a:endParaRPr lang="zh-CN" altLang="en-US" sz="1050" dirty="0"/>
          </a:p>
        </p:txBody>
      </p:sp>
      <p:sp>
        <p:nvSpPr>
          <p:cNvPr id="77" name="矩形 76"/>
          <p:cNvSpPr/>
          <p:nvPr/>
        </p:nvSpPr>
        <p:spPr>
          <a:xfrm>
            <a:off x="9808703" y="2887507"/>
            <a:ext cx="917806" cy="2131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编辑</a:t>
            </a:r>
          </a:p>
        </p:txBody>
      </p:sp>
      <p:sp>
        <p:nvSpPr>
          <p:cNvPr id="78" name="矩形 77"/>
          <p:cNvSpPr/>
          <p:nvPr/>
        </p:nvSpPr>
        <p:spPr>
          <a:xfrm>
            <a:off x="10863260" y="2882794"/>
            <a:ext cx="917806" cy="2131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删除</a:t>
            </a:r>
            <a:endParaRPr lang="zh-CN" altLang="en-US" dirty="0"/>
          </a:p>
        </p:txBody>
      </p:sp>
      <p:sp>
        <p:nvSpPr>
          <p:cNvPr id="79" name="矩形 78"/>
          <p:cNvSpPr/>
          <p:nvPr/>
        </p:nvSpPr>
        <p:spPr>
          <a:xfrm>
            <a:off x="9808703" y="3264173"/>
            <a:ext cx="917806" cy="2131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编辑</a:t>
            </a:r>
          </a:p>
        </p:txBody>
      </p:sp>
      <p:sp>
        <p:nvSpPr>
          <p:cNvPr id="80" name="矩形 79"/>
          <p:cNvSpPr/>
          <p:nvPr/>
        </p:nvSpPr>
        <p:spPr>
          <a:xfrm>
            <a:off x="10863260" y="3252092"/>
            <a:ext cx="917806" cy="2131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删除</a:t>
            </a:r>
            <a:endParaRPr lang="zh-CN" altLang="en-US" dirty="0"/>
          </a:p>
        </p:txBody>
      </p:sp>
      <p:sp>
        <p:nvSpPr>
          <p:cNvPr id="81" name="矩形 80"/>
          <p:cNvSpPr/>
          <p:nvPr/>
        </p:nvSpPr>
        <p:spPr>
          <a:xfrm>
            <a:off x="8729999" y="2882591"/>
            <a:ext cx="917806" cy="2131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50" dirty="0" smtClean="0"/>
              <a:t>新增子版块</a:t>
            </a:r>
            <a:endParaRPr lang="zh-CN" altLang="en-US" sz="1050" dirty="0"/>
          </a:p>
        </p:txBody>
      </p:sp>
      <p:sp>
        <p:nvSpPr>
          <p:cNvPr id="82" name="矩形 81"/>
          <p:cNvSpPr/>
          <p:nvPr/>
        </p:nvSpPr>
        <p:spPr>
          <a:xfrm>
            <a:off x="8729984" y="3264173"/>
            <a:ext cx="917806" cy="2131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50" dirty="0" smtClean="0"/>
              <a:t>新增子版块</a:t>
            </a:r>
            <a:endParaRPr lang="zh-CN" altLang="en-US" sz="1050" dirty="0"/>
          </a:p>
        </p:txBody>
      </p:sp>
      <p:cxnSp>
        <p:nvCxnSpPr>
          <p:cNvPr id="97" name="直接箭头连接符 96"/>
          <p:cNvCxnSpPr/>
          <p:nvPr/>
        </p:nvCxnSpPr>
        <p:spPr>
          <a:xfrm flipV="1">
            <a:off x="1437597" y="1330478"/>
            <a:ext cx="450736" cy="3011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矩形 97"/>
          <p:cNvSpPr/>
          <p:nvPr/>
        </p:nvSpPr>
        <p:spPr>
          <a:xfrm>
            <a:off x="-165657" y="1642896"/>
            <a:ext cx="2053990" cy="758512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>
                <a:solidFill>
                  <a:schemeClr val="bg2">
                    <a:lumMod val="50000"/>
                  </a:schemeClr>
                </a:solidFill>
              </a:rPr>
              <a:t>必</a:t>
            </a:r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有选项无法编辑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99" name="直接箭头连接符 98"/>
          <p:cNvCxnSpPr/>
          <p:nvPr/>
        </p:nvCxnSpPr>
        <p:spPr>
          <a:xfrm flipV="1">
            <a:off x="3079798" y="3462625"/>
            <a:ext cx="8165" cy="1045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矩形 99"/>
          <p:cNvSpPr/>
          <p:nvPr/>
        </p:nvSpPr>
        <p:spPr>
          <a:xfrm>
            <a:off x="1977620" y="4005221"/>
            <a:ext cx="2243316" cy="1955676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此处增加的板块默认为重构版自动的默认模板（内容参考</a:t>
            </a:r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</a:rPr>
              <a:t>1</a:t>
            </a:r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月</a:t>
            </a:r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</a:rPr>
              <a:t>15</a:t>
            </a:r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日全过程模块列表），支持修改编辑等一系列操作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101" name="直接箭头连接符 100"/>
          <p:cNvCxnSpPr/>
          <p:nvPr/>
        </p:nvCxnSpPr>
        <p:spPr>
          <a:xfrm flipV="1">
            <a:off x="5484027" y="3465036"/>
            <a:ext cx="8165" cy="1045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矩形 101"/>
          <p:cNvSpPr/>
          <p:nvPr/>
        </p:nvSpPr>
        <p:spPr>
          <a:xfrm>
            <a:off x="4381849" y="4007632"/>
            <a:ext cx="1978130" cy="1953265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此处的可见性仅为</a:t>
            </a:r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</a:rPr>
              <a:t>BDIP</a:t>
            </a:r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重构系统登录界面的菜单显示控制，真实的客户可见性仍是依靠</a:t>
            </a:r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</a:rPr>
              <a:t>FW</a:t>
            </a:r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的组织架构控制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103" name="直接箭头连接符 102"/>
          <p:cNvCxnSpPr/>
          <p:nvPr/>
        </p:nvCxnSpPr>
        <p:spPr>
          <a:xfrm flipV="1">
            <a:off x="7440723" y="3482706"/>
            <a:ext cx="8165" cy="1045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矩形 103"/>
          <p:cNvSpPr/>
          <p:nvPr/>
        </p:nvSpPr>
        <p:spPr>
          <a:xfrm>
            <a:off x="6658995" y="4005221"/>
            <a:ext cx="1747160" cy="1678219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各具体页面粘贴过来的网址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106" name="直接箭头连接符 105"/>
          <p:cNvCxnSpPr/>
          <p:nvPr/>
        </p:nvCxnSpPr>
        <p:spPr>
          <a:xfrm flipV="1">
            <a:off x="10499267" y="3546983"/>
            <a:ext cx="8165" cy="1045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矩形 104"/>
          <p:cNvSpPr/>
          <p:nvPr/>
        </p:nvSpPr>
        <p:spPr>
          <a:xfrm>
            <a:off x="9651716" y="4069498"/>
            <a:ext cx="1747160" cy="1678219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编辑可以调整门户名称、是否在前端使用、修改新的链接地址、删除等。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87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9910"/>
            <a:ext cx="12192000" cy="6018179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1763484" y="419910"/>
            <a:ext cx="6498773" cy="3017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</a:rPr>
              <a:t>BDIP</a:t>
            </a:r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项目配置系统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71650"/>
            <a:ext cx="1551214" cy="1200000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1624692" y="769143"/>
            <a:ext cx="10567307" cy="563798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79" y="5238089"/>
            <a:ext cx="1551214" cy="1200000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0" y="831471"/>
            <a:ext cx="1624693" cy="2388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100" dirty="0">
                <a:solidFill>
                  <a:schemeClr val="bg2">
                    <a:lumMod val="50000"/>
                  </a:schemeClr>
                </a:solidFill>
              </a:rPr>
              <a:t>企业</a:t>
            </a:r>
            <a:r>
              <a:rPr lang="zh-CN" altLang="en-US" sz="1100" dirty="0" smtClean="0">
                <a:solidFill>
                  <a:schemeClr val="bg2">
                    <a:lumMod val="50000"/>
                  </a:schemeClr>
                </a:solidFill>
              </a:rPr>
              <a:t>级界面设置</a:t>
            </a:r>
            <a:endParaRPr lang="en-US" altLang="zh-CN" sz="11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085330" y="1475177"/>
            <a:ext cx="2179864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100" dirty="0" smtClean="0">
                <a:solidFill>
                  <a:schemeClr val="bg2">
                    <a:lumMod val="50000"/>
                  </a:schemeClr>
                </a:solidFill>
              </a:rPr>
              <a:t>前端项目选择页面</a:t>
            </a:r>
            <a:endParaRPr lang="zh-CN" altLang="en-US" sz="11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085330" y="1855367"/>
            <a:ext cx="2702378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100" dirty="0" smtClean="0">
                <a:solidFill>
                  <a:schemeClr val="bg2">
                    <a:lumMod val="50000"/>
                  </a:schemeClr>
                </a:solidFill>
              </a:rPr>
              <a:t>多项目驾驶舱门户</a:t>
            </a:r>
            <a:endParaRPr lang="zh-CN" altLang="en-US" sz="11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085330" y="2235557"/>
            <a:ext cx="2702378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100" dirty="0" smtClean="0">
                <a:solidFill>
                  <a:schemeClr val="bg2">
                    <a:lumMod val="50000"/>
                  </a:schemeClr>
                </a:solidFill>
              </a:rPr>
              <a:t>自定义企业门户</a:t>
            </a:r>
            <a:r>
              <a:rPr lang="en-US" altLang="zh-CN" sz="1100" dirty="0" smtClean="0">
                <a:solidFill>
                  <a:schemeClr val="bg2">
                    <a:lumMod val="50000"/>
                  </a:schemeClr>
                </a:solidFill>
              </a:rPr>
              <a:t>1</a:t>
            </a:r>
            <a:endParaRPr lang="zh-CN" altLang="en-US" sz="11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085330" y="2615747"/>
            <a:ext cx="2702378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100" dirty="0" smtClean="0">
                <a:solidFill>
                  <a:schemeClr val="bg2">
                    <a:lumMod val="50000"/>
                  </a:schemeClr>
                </a:solidFill>
              </a:rPr>
              <a:t>自定义企业门户</a:t>
            </a:r>
            <a:r>
              <a:rPr lang="en-US" altLang="zh-CN" sz="1100" dirty="0" smtClean="0">
                <a:solidFill>
                  <a:schemeClr val="bg2">
                    <a:lumMod val="50000"/>
                  </a:schemeClr>
                </a:solidFill>
              </a:rPr>
              <a:t>2</a:t>
            </a:r>
            <a:endParaRPr lang="zh-CN" altLang="en-US" sz="11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5264639" y="1475177"/>
            <a:ext cx="2179864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100" dirty="0" smtClean="0">
                <a:solidFill>
                  <a:schemeClr val="bg2">
                    <a:lumMod val="50000"/>
                  </a:schemeClr>
                </a:solidFill>
              </a:rPr>
              <a:t>默认</a:t>
            </a:r>
            <a:endParaRPr lang="zh-CN" altLang="en-US" sz="11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7092759" y="1475177"/>
            <a:ext cx="2179864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100" dirty="0" smtClean="0">
                <a:solidFill>
                  <a:schemeClr val="bg2">
                    <a:lumMod val="50000"/>
                  </a:schemeClr>
                </a:solidFill>
              </a:rPr>
              <a:t>无</a:t>
            </a:r>
            <a:endParaRPr lang="zh-CN" altLang="en-US" sz="11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7092759" y="1855367"/>
            <a:ext cx="2702378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100" dirty="0" smtClean="0">
                <a:solidFill>
                  <a:schemeClr val="bg2">
                    <a:lumMod val="50000"/>
                  </a:schemeClr>
                </a:solidFill>
              </a:rPr>
              <a:t>www.baidu.com</a:t>
            </a:r>
            <a:endParaRPr lang="zh-CN" altLang="en-US" sz="11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7092759" y="2235557"/>
            <a:ext cx="2702378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100" dirty="0" smtClean="0">
                <a:solidFill>
                  <a:schemeClr val="bg2">
                    <a:lumMod val="50000"/>
                  </a:schemeClr>
                </a:solidFill>
              </a:rPr>
              <a:t>www.baidu.com</a:t>
            </a:r>
            <a:endParaRPr lang="zh-CN" altLang="en-US" sz="11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7092759" y="2615747"/>
            <a:ext cx="2702378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100" dirty="0" smtClean="0">
                <a:solidFill>
                  <a:schemeClr val="bg2">
                    <a:lumMod val="50000"/>
                  </a:schemeClr>
                </a:solidFill>
              </a:rPr>
              <a:t>www.baidu.com</a:t>
            </a:r>
            <a:endParaRPr lang="zh-CN" altLang="en-US" sz="11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1111928" y="831471"/>
            <a:ext cx="787176" cy="2043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50" dirty="0" smtClean="0"/>
              <a:t>新增门户</a:t>
            </a:r>
            <a:endParaRPr lang="zh-CN" altLang="en-US" sz="1050" dirty="0"/>
          </a:p>
        </p:txBody>
      </p:sp>
      <p:sp>
        <p:nvSpPr>
          <p:cNvPr id="32" name="矩形 31"/>
          <p:cNvSpPr/>
          <p:nvPr/>
        </p:nvSpPr>
        <p:spPr>
          <a:xfrm>
            <a:off x="10588363" y="1774628"/>
            <a:ext cx="561262" cy="2565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dirty="0"/>
              <a:t>编辑</a:t>
            </a:r>
          </a:p>
        </p:txBody>
      </p:sp>
      <p:sp>
        <p:nvSpPr>
          <p:cNvPr id="33" name="矩形 32"/>
          <p:cNvSpPr/>
          <p:nvPr/>
        </p:nvSpPr>
        <p:spPr>
          <a:xfrm>
            <a:off x="11334271" y="1757872"/>
            <a:ext cx="561262" cy="2565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dirty="0" smtClean="0"/>
              <a:t>删除</a:t>
            </a:r>
            <a:endParaRPr lang="zh-CN" altLang="en-US" sz="1100" dirty="0"/>
          </a:p>
        </p:txBody>
      </p:sp>
      <p:sp>
        <p:nvSpPr>
          <p:cNvPr id="34" name="矩形 33"/>
          <p:cNvSpPr/>
          <p:nvPr/>
        </p:nvSpPr>
        <p:spPr>
          <a:xfrm>
            <a:off x="10588363" y="2175227"/>
            <a:ext cx="561262" cy="2565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dirty="0"/>
              <a:t>编辑</a:t>
            </a:r>
          </a:p>
        </p:txBody>
      </p:sp>
      <p:sp>
        <p:nvSpPr>
          <p:cNvPr id="35" name="矩形 34"/>
          <p:cNvSpPr/>
          <p:nvPr/>
        </p:nvSpPr>
        <p:spPr>
          <a:xfrm>
            <a:off x="11334611" y="2172630"/>
            <a:ext cx="561262" cy="2565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dirty="0" smtClean="0"/>
              <a:t>删除</a:t>
            </a:r>
            <a:endParaRPr lang="zh-CN" altLang="en-US" sz="1100" dirty="0"/>
          </a:p>
        </p:txBody>
      </p:sp>
      <p:sp>
        <p:nvSpPr>
          <p:cNvPr id="36" name="矩形 35"/>
          <p:cNvSpPr/>
          <p:nvPr/>
        </p:nvSpPr>
        <p:spPr>
          <a:xfrm>
            <a:off x="10591594" y="2581403"/>
            <a:ext cx="561262" cy="2565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dirty="0"/>
              <a:t>编辑</a:t>
            </a:r>
          </a:p>
        </p:txBody>
      </p:sp>
      <p:sp>
        <p:nvSpPr>
          <p:cNvPr id="37" name="矩形 36"/>
          <p:cNvSpPr/>
          <p:nvPr/>
        </p:nvSpPr>
        <p:spPr>
          <a:xfrm>
            <a:off x="11337842" y="2578806"/>
            <a:ext cx="561262" cy="2565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dirty="0" smtClean="0"/>
              <a:t>删除</a:t>
            </a:r>
            <a:endParaRPr lang="zh-CN" altLang="en-US" sz="1100" dirty="0"/>
          </a:p>
        </p:txBody>
      </p:sp>
      <p:sp>
        <p:nvSpPr>
          <p:cNvPr id="38" name="矩形 37"/>
          <p:cNvSpPr/>
          <p:nvPr/>
        </p:nvSpPr>
        <p:spPr>
          <a:xfrm>
            <a:off x="-1" y="1280956"/>
            <a:ext cx="1624693" cy="238861"/>
          </a:xfrm>
          <a:prstGeom prst="rect">
            <a:avLst/>
          </a:prstGeom>
          <a:solidFill>
            <a:srgbClr val="353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100" dirty="0" smtClean="0">
                <a:solidFill>
                  <a:schemeClr val="bg1">
                    <a:lumMod val="95000"/>
                  </a:schemeClr>
                </a:solidFill>
              </a:rPr>
              <a:t>项目界面设置</a:t>
            </a:r>
            <a:endParaRPr lang="en-US" altLang="zh-CN" sz="1100" dirty="0" smtClean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40" name="直接箭头连接符 39"/>
          <p:cNvCxnSpPr/>
          <p:nvPr/>
        </p:nvCxnSpPr>
        <p:spPr>
          <a:xfrm flipV="1">
            <a:off x="3037114" y="3012621"/>
            <a:ext cx="8165" cy="1045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矩形 40"/>
          <p:cNvSpPr/>
          <p:nvPr/>
        </p:nvSpPr>
        <p:spPr>
          <a:xfrm>
            <a:off x="1934936" y="3555217"/>
            <a:ext cx="2702378" cy="1955676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此处为所有项目的企业门户列表，均为该系统自己打字敲出来的。真正的页面仍有</a:t>
            </a:r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</a:rPr>
              <a:t>FW</a:t>
            </a:r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的门户界面配置，查看权限由</a:t>
            </a:r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</a:rPr>
              <a:t>FW</a:t>
            </a:r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的人员组织架构控制真正的可见性。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42" name="直接箭头连接符 41"/>
          <p:cNvCxnSpPr/>
          <p:nvPr/>
        </p:nvCxnSpPr>
        <p:spPr>
          <a:xfrm flipV="1">
            <a:off x="5890531" y="3007664"/>
            <a:ext cx="8165" cy="1045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4788353" y="3550260"/>
            <a:ext cx="2702378" cy="1678219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此处的可见性仅为</a:t>
            </a:r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</a:rPr>
              <a:t>BDIP</a:t>
            </a:r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重构系统登录界面的菜单显示控制，真实的客户可见性仍是依靠</a:t>
            </a:r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</a:rPr>
              <a:t>FW</a:t>
            </a:r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的组织架构控制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44" name="直接箭头连接符 43"/>
          <p:cNvCxnSpPr/>
          <p:nvPr/>
        </p:nvCxnSpPr>
        <p:spPr>
          <a:xfrm flipV="1">
            <a:off x="8374511" y="3007407"/>
            <a:ext cx="8165" cy="1045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矩形 44"/>
          <p:cNvSpPr/>
          <p:nvPr/>
        </p:nvSpPr>
        <p:spPr>
          <a:xfrm>
            <a:off x="7592783" y="3529922"/>
            <a:ext cx="1747160" cy="1678219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</a:rPr>
              <a:t>FW</a:t>
            </a:r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的门户网址，黏贴过来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46" name="直接箭头连接符 45"/>
          <p:cNvCxnSpPr/>
          <p:nvPr/>
        </p:nvCxnSpPr>
        <p:spPr>
          <a:xfrm flipV="1">
            <a:off x="10540084" y="3015471"/>
            <a:ext cx="8165" cy="1045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矩形 46"/>
          <p:cNvSpPr/>
          <p:nvPr/>
        </p:nvSpPr>
        <p:spPr>
          <a:xfrm>
            <a:off x="9758356" y="3537986"/>
            <a:ext cx="1747160" cy="1678219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编辑可以调整门户名称、是否在前端使用、修改新的链接地址、删除等。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53011" y="358061"/>
            <a:ext cx="1695238" cy="361905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11406185" y="515445"/>
            <a:ext cx="673556" cy="1965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admin</a:t>
            </a:r>
            <a:endParaRPr lang="zh-CN" alt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9" name="直接连接符 18"/>
          <p:cNvCxnSpPr/>
          <p:nvPr/>
        </p:nvCxnSpPr>
        <p:spPr>
          <a:xfrm>
            <a:off x="1681843" y="1400386"/>
            <a:ext cx="10510156" cy="0"/>
          </a:xfrm>
          <a:prstGeom prst="line">
            <a:avLst/>
          </a:prstGeom>
          <a:ln w="22225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50" name="矩形 49"/>
          <p:cNvSpPr/>
          <p:nvPr/>
        </p:nvSpPr>
        <p:spPr>
          <a:xfrm>
            <a:off x="2085330" y="1160195"/>
            <a:ext cx="2179864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100" dirty="0" smtClean="0">
                <a:solidFill>
                  <a:schemeClr val="bg2">
                    <a:lumMod val="50000"/>
                  </a:schemeClr>
                </a:solidFill>
              </a:rPr>
              <a:t>页面名称</a:t>
            </a:r>
            <a:endParaRPr lang="zh-CN" altLang="en-US" sz="11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5264639" y="1142478"/>
            <a:ext cx="2179864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100" dirty="0">
                <a:solidFill>
                  <a:schemeClr val="bg2">
                    <a:lumMod val="50000"/>
                  </a:schemeClr>
                </a:solidFill>
              </a:rPr>
              <a:t>显示</a:t>
            </a:r>
            <a:r>
              <a:rPr lang="zh-CN" altLang="en-US" sz="1100" dirty="0" smtClean="0">
                <a:solidFill>
                  <a:schemeClr val="bg2">
                    <a:lumMod val="50000"/>
                  </a:schemeClr>
                </a:solidFill>
              </a:rPr>
              <a:t>状态</a:t>
            </a:r>
            <a:endParaRPr lang="zh-CN" altLang="en-US" sz="11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7092759" y="1160195"/>
            <a:ext cx="2179864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100" dirty="0" smtClean="0">
                <a:solidFill>
                  <a:schemeClr val="bg2">
                    <a:lumMod val="50000"/>
                  </a:schemeClr>
                </a:solidFill>
              </a:rPr>
              <a:t>功能地址</a:t>
            </a:r>
            <a:endParaRPr lang="zh-CN" altLang="en-US" sz="1100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55" name="直接连接符 54"/>
          <p:cNvCxnSpPr/>
          <p:nvPr/>
        </p:nvCxnSpPr>
        <p:spPr>
          <a:xfrm>
            <a:off x="1681844" y="1696374"/>
            <a:ext cx="105101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接连接符 55"/>
          <p:cNvCxnSpPr/>
          <p:nvPr/>
        </p:nvCxnSpPr>
        <p:spPr>
          <a:xfrm>
            <a:off x="1681843" y="2085822"/>
            <a:ext cx="105101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连接符 56"/>
          <p:cNvCxnSpPr/>
          <p:nvPr/>
        </p:nvCxnSpPr>
        <p:spPr>
          <a:xfrm>
            <a:off x="1681844" y="2462268"/>
            <a:ext cx="105101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 57"/>
          <p:cNvCxnSpPr/>
          <p:nvPr/>
        </p:nvCxnSpPr>
        <p:spPr>
          <a:xfrm>
            <a:off x="1681843" y="2905734"/>
            <a:ext cx="105101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31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9910"/>
            <a:ext cx="12192000" cy="6018179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1763484" y="419910"/>
            <a:ext cx="6498773" cy="3017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</a:rPr>
              <a:t>BDIP</a:t>
            </a:r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项目配置系统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71650"/>
            <a:ext cx="1551214" cy="1200000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1624692" y="767410"/>
            <a:ext cx="10567307" cy="563798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79" y="5238089"/>
            <a:ext cx="1551214" cy="1200000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0" y="831471"/>
            <a:ext cx="1624693" cy="2388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100" dirty="0">
                <a:solidFill>
                  <a:schemeClr val="bg2">
                    <a:lumMod val="50000"/>
                  </a:schemeClr>
                </a:solidFill>
              </a:rPr>
              <a:t>企业</a:t>
            </a:r>
            <a:r>
              <a:rPr lang="zh-CN" altLang="en-US" sz="1100" dirty="0" smtClean="0">
                <a:solidFill>
                  <a:schemeClr val="bg2">
                    <a:lumMod val="50000"/>
                  </a:schemeClr>
                </a:solidFill>
              </a:rPr>
              <a:t>级界面设置</a:t>
            </a:r>
            <a:endParaRPr lang="en-US" altLang="zh-CN" sz="11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085330" y="1475177"/>
            <a:ext cx="2179864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100" dirty="0" smtClean="0">
                <a:solidFill>
                  <a:schemeClr val="bg2">
                    <a:lumMod val="50000"/>
                  </a:schemeClr>
                </a:solidFill>
              </a:rPr>
              <a:t>前端项目选择页面</a:t>
            </a:r>
            <a:endParaRPr lang="zh-CN" altLang="en-US" sz="11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085330" y="2235557"/>
            <a:ext cx="2702378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100" dirty="0" smtClean="0">
                <a:solidFill>
                  <a:schemeClr val="bg2">
                    <a:lumMod val="50000"/>
                  </a:schemeClr>
                </a:solidFill>
              </a:rPr>
              <a:t>自定义企业门户</a:t>
            </a:r>
            <a:r>
              <a:rPr lang="en-US" altLang="zh-CN" sz="1100" dirty="0" smtClean="0">
                <a:solidFill>
                  <a:schemeClr val="bg2">
                    <a:lumMod val="50000"/>
                  </a:schemeClr>
                </a:solidFill>
              </a:rPr>
              <a:t>1</a:t>
            </a:r>
            <a:endParaRPr lang="zh-CN" altLang="en-US" sz="11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085330" y="2615747"/>
            <a:ext cx="2702378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100" dirty="0" smtClean="0">
                <a:solidFill>
                  <a:schemeClr val="bg2">
                    <a:lumMod val="50000"/>
                  </a:schemeClr>
                </a:solidFill>
              </a:rPr>
              <a:t>自定义企业门户</a:t>
            </a:r>
            <a:r>
              <a:rPr lang="en-US" altLang="zh-CN" sz="1100" dirty="0" smtClean="0">
                <a:solidFill>
                  <a:schemeClr val="bg2">
                    <a:lumMod val="50000"/>
                  </a:schemeClr>
                </a:solidFill>
              </a:rPr>
              <a:t>2</a:t>
            </a:r>
            <a:endParaRPr lang="zh-CN" altLang="en-US" sz="11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5264639" y="1475177"/>
            <a:ext cx="2179864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100" dirty="0" smtClean="0">
                <a:solidFill>
                  <a:schemeClr val="bg2">
                    <a:lumMod val="50000"/>
                  </a:schemeClr>
                </a:solidFill>
              </a:rPr>
              <a:t>默认</a:t>
            </a:r>
            <a:endParaRPr lang="zh-CN" altLang="en-US" sz="11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7092759" y="1475177"/>
            <a:ext cx="2179864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100" dirty="0" smtClean="0">
                <a:solidFill>
                  <a:schemeClr val="bg2">
                    <a:lumMod val="50000"/>
                  </a:schemeClr>
                </a:solidFill>
              </a:rPr>
              <a:t>无</a:t>
            </a:r>
            <a:endParaRPr lang="zh-CN" altLang="en-US" sz="11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7092759" y="2235557"/>
            <a:ext cx="2702378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100" dirty="0" smtClean="0">
                <a:solidFill>
                  <a:schemeClr val="bg2">
                    <a:lumMod val="50000"/>
                  </a:schemeClr>
                </a:solidFill>
              </a:rPr>
              <a:t>www.baidu.com</a:t>
            </a:r>
            <a:endParaRPr lang="zh-CN" altLang="en-US" sz="11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7092759" y="2615747"/>
            <a:ext cx="2702378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100" dirty="0" smtClean="0">
                <a:solidFill>
                  <a:schemeClr val="bg2">
                    <a:lumMod val="50000"/>
                  </a:schemeClr>
                </a:solidFill>
              </a:rPr>
              <a:t>www.baidu.com</a:t>
            </a:r>
            <a:endParaRPr lang="zh-CN" altLang="en-US" sz="11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1111928" y="831471"/>
            <a:ext cx="787176" cy="2043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50" dirty="0" smtClean="0"/>
              <a:t>新增门户</a:t>
            </a:r>
            <a:endParaRPr lang="zh-CN" altLang="en-US" sz="1050" dirty="0"/>
          </a:p>
        </p:txBody>
      </p:sp>
      <p:sp>
        <p:nvSpPr>
          <p:cNvPr id="33" name="矩形 32"/>
          <p:cNvSpPr/>
          <p:nvPr/>
        </p:nvSpPr>
        <p:spPr>
          <a:xfrm>
            <a:off x="11334271" y="1757872"/>
            <a:ext cx="561262" cy="2565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dirty="0" smtClean="0"/>
              <a:t>删除</a:t>
            </a:r>
            <a:endParaRPr lang="zh-CN" altLang="en-US" sz="1100" dirty="0"/>
          </a:p>
        </p:txBody>
      </p:sp>
      <p:sp>
        <p:nvSpPr>
          <p:cNvPr id="34" name="矩形 33"/>
          <p:cNvSpPr/>
          <p:nvPr/>
        </p:nvSpPr>
        <p:spPr>
          <a:xfrm>
            <a:off x="10588363" y="2175227"/>
            <a:ext cx="561262" cy="2565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dirty="0" smtClean="0"/>
              <a:t>权限</a:t>
            </a:r>
            <a:endParaRPr lang="zh-CN" altLang="en-US" sz="1100" dirty="0"/>
          </a:p>
        </p:txBody>
      </p:sp>
      <p:sp>
        <p:nvSpPr>
          <p:cNvPr id="35" name="矩形 34"/>
          <p:cNvSpPr/>
          <p:nvPr/>
        </p:nvSpPr>
        <p:spPr>
          <a:xfrm>
            <a:off x="11334611" y="2172630"/>
            <a:ext cx="561262" cy="2565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dirty="0" smtClean="0"/>
              <a:t>删除</a:t>
            </a:r>
            <a:endParaRPr lang="zh-CN" altLang="en-US" sz="1100" dirty="0"/>
          </a:p>
        </p:txBody>
      </p:sp>
      <p:sp>
        <p:nvSpPr>
          <p:cNvPr id="36" name="矩形 35"/>
          <p:cNvSpPr/>
          <p:nvPr/>
        </p:nvSpPr>
        <p:spPr>
          <a:xfrm>
            <a:off x="10591594" y="2581403"/>
            <a:ext cx="561262" cy="2565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dirty="0" smtClean="0"/>
              <a:t>权限</a:t>
            </a:r>
            <a:endParaRPr lang="zh-CN" altLang="en-US" sz="1100" dirty="0"/>
          </a:p>
        </p:txBody>
      </p:sp>
      <p:sp>
        <p:nvSpPr>
          <p:cNvPr id="37" name="矩形 36"/>
          <p:cNvSpPr/>
          <p:nvPr/>
        </p:nvSpPr>
        <p:spPr>
          <a:xfrm>
            <a:off x="11337842" y="2578806"/>
            <a:ext cx="561262" cy="2565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dirty="0" smtClean="0"/>
              <a:t>删除</a:t>
            </a:r>
            <a:endParaRPr lang="zh-CN" altLang="en-US" sz="1100" dirty="0"/>
          </a:p>
        </p:txBody>
      </p:sp>
      <p:sp>
        <p:nvSpPr>
          <p:cNvPr id="38" name="矩形 37"/>
          <p:cNvSpPr/>
          <p:nvPr/>
        </p:nvSpPr>
        <p:spPr>
          <a:xfrm>
            <a:off x="-1" y="1280956"/>
            <a:ext cx="1624693" cy="238861"/>
          </a:xfrm>
          <a:prstGeom prst="rect">
            <a:avLst/>
          </a:prstGeom>
          <a:solidFill>
            <a:srgbClr val="353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100" dirty="0" smtClean="0">
                <a:solidFill>
                  <a:schemeClr val="bg1">
                    <a:lumMod val="95000"/>
                  </a:schemeClr>
                </a:solidFill>
              </a:rPr>
              <a:t>项目界面设置</a:t>
            </a:r>
            <a:endParaRPr lang="en-US" altLang="zh-CN" sz="1100" dirty="0" smtClean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53011" y="358061"/>
            <a:ext cx="1695238" cy="361905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11406185" y="515445"/>
            <a:ext cx="673556" cy="1965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admin</a:t>
            </a:r>
            <a:endParaRPr lang="zh-CN" alt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9" name="直接连接符 18"/>
          <p:cNvCxnSpPr/>
          <p:nvPr/>
        </p:nvCxnSpPr>
        <p:spPr>
          <a:xfrm>
            <a:off x="1681843" y="1400386"/>
            <a:ext cx="10510156" cy="0"/>
          </a:xfrm>
          <a:prstGeom prst="line">
            <a:avLst/>
          </a:prstGeom>
          <a:ln w="22225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50" name="矩形 49"/>
          <p:cNvSpPr/>
          <p:nvPr/>
        </p:nvSpPr>
        <p:spPr>
          <a:xfrm>
            <a:off x="2085330" y="1160195"/>
            <a:ext cx="2179864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100" dirty="0" smtClean="0">
                <a:solidFill>
                  <a:schemeClr val="bg2">
                    <a:lumMod val="50000"/>
                  </a:schemeClr>
                </a:solidFill>
              </a:rPr>
              <a:t>页面名称</a:t>
            </a:r>
            <a:endParaRPr lang="zh-CN" altLang="en-US" sz="11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5264639" y="1142478"/>
            <a:ext cx="2179864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100" dirty="0" smtClean="0">
                <a:solidFill>
                  <a:schemeClr val="bg2">
                    <a:lumMod val="50000"/>
                  </a:schemeClr>
                </a:solidFill>
              </a:rPr>
              <a:t>状态</a:t>
            </a:r>
            <a:endParaRPr lang="zh-CN" altLang="en-US" sz="11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7092759" y="1160195"/>
            <a:ext cx="2179864" cy="21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100" dirty="0" smtClean="0">
                <a:solidFill>
                  <a:schemeClr val="bg2">
                    <a:lumMod val="50000"/>
                  </a:schemeClr>
                </a:solidFill>
              </a:rPr>
              <a:t>功能地址</a:t>
            </a:r>
            <a:endParaRPr lang="zh-CN" altLang="en-US" sz="1100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55" name="直接连接符 54"/>
          <p:cNvCxnSpPr/>
          <p:nvPr/>
        </p:nvCxnSpPr>
        <p:spPr>
          <a:xfrm>
            <a:off x="1681844" y="1696374"/>
            <a:ext cx="105101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接连接符 55"/>
          <p:cNvCxnSpPr/>
          <p:nvPr/>
        </p:nvCxnSpPr>
        <p:spPr>
          <a:xfrm>
            <a:off x="1681843" y="2085822"/>
            <a:ext cx="105101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连接符 56"/>
          <p:cNvCxnSpPr/>
          <p:nvPr/>
        </p:nvCxnSpPr>
        <p:spPr>
          <a:xfrm>
            <a:off x="1681844" y="2462268"/>
            <a:ext cx="105101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 57"/>
          <p:cNvCxnSpPr/>
          <p:nvPr/>
        </p:nvCxnSpPr>
        <p:spPr>
          <a:xfrm>
            <a:off x="1681843" y="2905734"/>
            <a:ext cx="105101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矩形 53"/>
          <p:cNvSpPr/>
          <p:nvPr/>
        </p:nvSpPr>
        <p:spPr>
          <a:xfrm>
            <a:off x="2085329" y="1830930"/>
            <a:ext cx="1444255" cy="2131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100" dirty="0" smtClean="0">
                <a:solidFill>
                  <a:schemeClr val="bg2">
                    <a:lumMod val="50000"/>
                  </a:schemeClr>
                </a:solidFill>
              </a:rPr>
              <a:t>多项目驾驶舱门户</a:t>
            </a:r>
            <a:endParaRPr lang="zh-CN" altLang="en-US" sz="11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1" name="矩形 60"/>
          <p:cNvSpPr/>
          <p:nvPr/>
        </p:nvSpPr>
        <p:spPr>
          <a:xfrm>
            <a:off x="7089666" y="1837249"/>
            <a:ext cx="1444255" cy="2131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100" dirty="0" smtClean="0">
                <a:solidFill>
                  <a:schemeClr val="bg2">
                    <a:lumMod val="50000"/>
                  </a:schemeClr>
                </a:solidFill>
              </a:rPr>
              <a:t>www</a:t>
            </a:r>
            <a:r>
              <a:rPr lang="en-US" altLang="zh-CN" sz="1100" dirty="0" smtClean="0">
                <a:solidFill>
                  <a:schemeClr val="bg2">
                    <a:lumMod val="50000"/>
                  </a:schemeClr>
                </a:solidFill>
              </a:rPr>
              <a:t>.baidu.com</a:t>
            </a:r>
            <a:endParaRPr lang="zh-CN" altLang="en-US" sz="11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1" name="图片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92504" y="1809556"/>
            <a:ext cx="252125" cy="238855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16747" y="3428999"/>
            <a:ext cx="2328673" cy="2554716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28" name="直接箭头连接符 27"/>
          <p:cNvCxnSpPr>
            <a:stCxn id="21" idx="2"/>
          </p:cNvCxnSpPr>
          <p:nvPr/>
        </p:nvCxnSpPr>
        <p:spPr>
          <a:xfrm flipH="1">
            <a:off x="7456768" y="2048411"/>
            <a:ext cx="1261799" cy="13805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8" name="直接箭头连接符 67"/>
          <p:cNvCxnSpPr>
            <a:stCxn id="54" idx="2"/>
          </p:cNvCxnSpPr>
          <p:nvPr/>
        </p:nvCxnSpPr>
        <p:spPr>
          <a:xfrm flipH="1">
            <a:off x="2640023" y="2044035"/>
            <a:ext cx="167434" cy="16485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9" name="矩形 68"/>
          <p:cNvSpPr/>
          <p:nvPr/>
        </p:nvSpPr>
        <p:spPr>
          <a:xfrm>
            <a:off x="2085329" y="3696040"/>
            <a:ext cx="1444255" cy="2131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100" dirty="0" smtClean="0">
                <a:solidFill>
                  <a:schemeClr val="bg2">
                    <a:lumMod val="50000"/>
                  </a:schemeClr>
                </a:solidFill>
              </a:rPr>
              <a:t>文本，显示不全</a:t>
            </a:r>
            <a:r>
              <a:rPr lang="en-US" altLang="zh-CN" sz="1100" dirty="0" smtClean="0">
                <a:solidFill>
                  <a:schemeClr val="bg2">
                    <a:lumMod val="50000"/>
                  </a:schemeClr>
                </a:solidFill>
              </a:rPr>
              <a:t>……</a:t>
            </a:r>
            <a:endParaRPr lang="zh-CN" altLang="en-US" sz="1100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71" name="直接箭头连接符 70"/>
          <p:cNvCxnSpPr>
            <a:stCxn id="27" idx="2"/>
          </p:cNvCxnSpPr>
          <p:nvPr/>
        </p:nvCxnSpPr>
        <p:spPr>
          <a:xfrm flipH="1">
            <a:off x="9352362" y="1035869"/>
            <a:ext cx="2153154" cy="20043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2" name="直接连接符 71"/>
          <p:cNvCxnSpPr/>
          <p:nvPr/>
        </p:nvCxnSpPr>
        <p:spPr>
          <a:xfrm>
            <a:off x="1681843" y="3262165"/>
            <a:ext cx="105101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矩形 72"/>
          <p:cNvSpPr/>
          <p:nvPr/>
        </p:nvSpPr>
        <p:spPr>
          <a:xfrm>
            <a:off x="2085329" y="3007273"/>
            <a:ext cx="1444255" cy="2131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100" dirty="0" smtClean="0">
                <a:solidFill>
                  <a:schemeClr val="bg2">
                    <a:lumMod val="50000"/>
                  </a:schemeClr>
                </a:solidFill>
              </a:rPr>
              <a:t>新建门户</a:t>
            </a:r>
            <a:endParaRPr lang="zh-CN" altLang="en-US" sz="11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5" name="矩形 74"/>
          <p:cNvSpPr/>
          <p:nvPr/>
        </p:nvSpPr>
        <p:spPr>
          <a:xfrm>
            <a:off x="7089666" y="3013592"/>
            <a:ext cx="1444255" cy="2131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CN" altLang="en-US" sz="11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76" name="图片 7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92504" y="2985899"/>
            <a:ext cx="252125" cy="238855"/>
          </a:xfrm>
          <a:prstGeom prst="rect">
            <a:avLst/>
          </a:prstGeom>
        </p:spPr>
      </p:pic>
      <p:pic>
        <p:nvPicPr>
          <p:cNvPr id="84" name="图片 8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828740" y="3700749"/>
            <a:ext cx="2369939" cy="114135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5" name="矩形 84"/>
          <p:cNvSpPr/>
          <p:nvPr/>
        </p:nvSpPr>
        <p:spPr>
          <a:xfrm>
            <a:off x="10371081" y="4052777"/>
            <a:ext cx="1535570" cy="3182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请确认删除</a:t>
            </a:r>
            <a:endParaRPr lang="zh-CN" alt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87" name="图片 8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829150" y="4580840"/>
            <a:ext cx="304762" cy="190476"/>
          </a:xfrm>
          <a:prstGeom prst="rect">
            <a:avLst/>
          </a:prstGeom>
        </p:spPr>
      </p:pic>
      <p:sp>
        <p:nvSpPr>
          <p:cNvPr id="88" name="矩形 87"/>
          <p:cNvSpPr/>
          <p:nvPr/>
        </p:nvSpPr>
        <p:spPr>
          <a:xfrm>
            <a:off x="9946369" y="4523893"/>
            <a:ext cx="1075090" cy="3182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是</a:t>
            </a:r>
          </a:p>
        </p:txBody>
      </p:sp>
      <p:sp>
        <p:nvSpPr>
          <p:cNvPr id="89" name="矩形 88"/>
          <p:cNvSpPr/>
          <p:nvPr/>
        </p:nvSpPr>
        <p:spPr>
          <a:xfrm>
            <a:off x="11123590" y="4540238"/>
            <a:ext cx="1075090" cy="3182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否</a:t>
            </a:r>
            <a:endParaRPr lang="zh-CN" alt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91" name="直接连接符 90"/>
          <p:cNvCxnSpPr/>
          <p:nvPr/>
        </p:nvCxnSpPr>
        <p:spPr>
          <a:xfrm>
            <a:off x="11021459" y="4523893"/>
            <a:ext cx="0" cy="318207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93" name="矩形 92"/>
          <p:cNvSpPr/>
          <p:nvPr/>
        </p:nvSpPr>
        <p:spPr>
          <a:xfrm>
            <a:off x="11333981" y="2936051"/>
            <a:ext cx="561262" cy="2565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dirty="0" smtClean="0"/>
              <a:t>删除</a:t>
            </a:r>
            <a:endParaRPr lang="zh-CN" altLang="en-US" sz="1100" dirty="0"/>
          </a:p>
        </p:txBody>
      </p:sp>
      <p:cxnSp>
        <p:nvCxnSpPr>
          <p:cNvPr id="82" name="直接箭头连接符 81"/>
          <p:cNvCxnSpPr>
            <a:stCxn id="37" idx="2"/>
          </p:cNvCxnSpPr>
          <p:nvPr/>
        </p:nvCxnSpPr>
        <p:spPr>
          <a:xfrm>
            <a:off x="11618473" y="2835372"/>
            <a:ext cx="84523" cy="12656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94" name="圆角矩形 93"/>
          <p:cNvSpPr/>
          <p:nvPr/>
        </p:nvSpPr>
        <p:spPr>
          <a:xfrm>
            <a:off x="5379123" y="1831922"/>
            <a:ext cx="173736" cy="17373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7" name="圆角矩形 96"/>
          <p:cNvSpPr/>
          <p:nvPr/>
        </p:nvSpPr>
        <p:spPr>
          <a:xfrm>
            <a:off x="5373085" y="2204454"/>
            <a:ext cx="173736" cy="17373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8" name="圆角矩形 97"/>
          <p:cNvSpPr/>
          <p:nvPr/>
        </p:nvSpPr>
        <p:spPr>
          <a:xfrm>
            <a:off x="5373085" y="2597133"/>
            <a:ext cx="173736" cy="17373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9" name="圆角矩形 98"/>
          <p:cNvSpPr/>
          <p:nvPr/>
        </p:nvSpPr>
        <p:spPr>
          <a:xfrm>
            <a:off x="5375173" y="3007788"/>
            <a:ext cx="173736" cy="17373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0" name="矩形 99"/>
          <p:cNvSpPr/>
          <p:nvPr/>
        </p:nvSpPr>
        <p:spPr>
          <a:xfrm>
            <a:off x="5410016" y="1865821"/>
            <a:ext cx="106552" cy="1065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1" name="矩形 100"/>
          <p:cNvSpPr/>
          <p:nvPr/>
        </p:nvSpPr>
        <p:spPr>
          <a:xfrm>
            <a:off x="5406677" y="3042164"/>
            <a:ext cx="106552" cy="1065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3" name="矩形 112"/>
          <p:cNvSpPr/>
          <p:nvPr/>
        </p:nvSpPr>
        <p:spPr>
          <a:xfrm>
            <a:off x="9829030" y="1770212"/>
            <a:ext cx="561262" cy="25656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dirty="0"/>
              <a:t>保存</a:t>
            </a:r>
          </a:p>
        </p:txBody>
      </p:sp>
      <p:sp>
        <p:nvSpPr>
          <p:cNvPr id="114" name="矩形 113"/>
          <p:cNvSpPr/>
          <p:nvPr/>
        </p:nvSpPr>
        <p:spPr>
          <a:xfrm>
            <a:off x="9829030" y="2170811"/>
            <a:ext cx="561262" cy="2565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dirty="0"/>
              <a:t>编辑</a:t>
            </a:r>
          </a:p>
        </p:txBody>
      </p:sp>
      <p:sp>
        <p:nvSpPr>
          <p:cNvPr id="115" name="矩形 114"/>
          <p:cNvSpPr/>
          <p:nvPr/>
        </p:nvSpPr>
        <p:spPr>
          <a:xfrm>
            <a:off x="9832261" y="2576987"/>
            <a:ext cx="561262" cy="2565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dirty="0"/>
              <a:t>编辑</a:t>
            </a:r>
          </a:p>
        </p:txBody>
      </p:sp>
      <p:sp>
        <p:nvSpPr>
          <p:cNvPr id="117" name="矩形 116"/>
          <p:cNvSpPr/>
          <p:nvPr/>
        </p:nvSpPr>
        <p:spPr>
          <a:xfrm>
            <a:off x="9828740" y="2948391"/>
            <a:ext cx="561262" cy="25656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dirty="0"/>
              <a:t>保存</a:t>
            </a:r>
          </a:p>
        </p:txBody>
      </p:sp>
      <p:sp>
        <p:nvSpPr>
          <p:cNvPr id="118" name="矩形 117"/>
          <p:cNvSpPr/>
          <p:nvPr/>
        </p:nvSpPr>
        <p:spPr>
          <a:xfrm>
            <a:off x="10585204" y="1769083"/>
            <a:ext cx="561262" cy="2565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dirty="0" smtClean="0"/>
              <a:t>权限</a:t>
            </a:r>
            <a:endParaRPr lang="zh-CN" altLang="en-US" sz="1100" dirty="0"/>
          </a:p>
        </p:txBody>
      </p:sp>
      <p:sp>
        <p:nvSpPr>
          <p:cNvPr id="119" name="矩形 118"/>
          <p:cNvSpPr/>
          <p:nvPr/>
        </p:nvSpPr>
        <p:spPr>
          <a:xfrm>
            <a:off x="10592320" y="2958647"/>
            <a:ext cx="561262" cy="2565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dirty="0" smtClean="0"/>
              <a:t>权限</a:t>
            </a:r>
            <a:endParaRPr lang="zh-CN" altLang="en-US" sz="1100" dirty="0"/>
          </a:p>
        </p:txBody>
      </p:sp>
      <p:pic>
        <p:nvPicPr>
          <p:cNvPr id="120" name="图片 1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686090" y="3536855"/>
            <a:ext cx="2040520" cy="1591319"/>
          </a:xfrm>
          <a:prstGeom prst="rect">
            <a:avLst/>
          </a:prstGeom>
        </p:spPr>
      </p:pic>
      <p:cxnSp>
        <p:nvCxnSpPr>
          <p:cNvPr id="124" name="直接箭头连接符 123"/>
          <p:cNvCxnSpPr/>
          <p:nvPr/>
        </p:nvCxnSpPr>
        <p:spPr>
          <a:xfrm flipH="1">
            <a:off x="8748087" y="3215213"/>
            <a:ext cx="1988405" cy="88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1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583</Words>
  <Application>Microsoft Office PowerPoint</Application>
  <PresentationFormat>宽屏</PresentationFormat>
  <Paragraphs>151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0" baseType="lpstr">
      <vt:lpstr>宋体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严珲</dc:creator>
  <cp:lastModifiedBy>严珲</cp:lastModifiedBy>
  <cp:revision>5</cp:revision>
  <dcterms:created xsi:type="dcterms:W3CDTF">2018-02-28T05:28:04Z</dcterms:created>
  <dcterms:modified xsi:type="dcterms:W3CDTF">2018-02-28T09:53:55Z</dcterms:modified>
</cp:coreProperties>
</file>